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57" r:id="rId4"/>
    <p:sldId id="26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D1C75-67CF-4962-9A95-6C82F84C115A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98C2E-7AC3-443C-9D71-241AE2882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25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8F071E9-7571-4AD1-9C03-ACBE6C84EC1D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932D5AC-5981-4ABD-B28E-8A4AD1A7C51D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 smtClean="0"/>
              <a:t>Ing. Richard van der Molen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560234" cy="1752600"/>
          </a:xfrm>
        </p:spPr>
        <p:txBody>
          <a:bodyPr/>
          <a:lstStyle/>
          <a:p>
            <a:r>
              <a:rPr lang="en-GB" dirty="0" smtClean="0"/>
              <a:t>Landstede Education Group</a:t>
            </a:r>
          </a:p>
          <a:p>
            <a:r>
              <a:rPr lang="en-GB" sz="2000" dirty="0" smtClean="0"/>
              <a:t>Director location Harderwijk, Netherlands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420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Use opportunities to have (work) experience</a:t>
            </a:r>
            <a:br>
              <a:rPr lang="en-GB" dirty="0"/>
            </a:b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1432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300hours.com/uploads/1/2/2/3/12234663/6476832_orig.png?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93180"/>
            <a:ext cx="2664296" cy="20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ardiffuniworkexperience.files.wordpress.com/2013/03/get-experience-blog-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25058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2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Take your chances,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</a:t>
            </a:r>
            <a:r>
              <a:rPr lang="en-GB" dirty="0">
                <a:solidFill>
                  <a:srgbClr val="FF0000"/>
                </a:solidFill>
              </a:rPr>
              <a:t>plan A </a:t>
            </a:r>
            <a:r>
              <a:rPr lang="en-GB" dirty="0"/>
              <a:t>doesn’t work,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what’s </a:t>
            </a: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next </a:t>
            </a:r>
            <a:r>
              <a:rPr lang="en-GB" dirty="0" smtClean="0">
                <a:solidFill>
                  <a:srgbClr val="FF0000"/>
                </a:solidFill>
              </a:rPr>
              <a:t>alternative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2.bp.blogspot.com/-U2fLF1uudXA/UAqPmuX98JI/AAAAAAAABf4/wczTyTOo0VE/s1600/Plan+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84984"/>
            <a:ext cx="3168351" cy="22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4.bp.blogspot.com/-QLDZ36OuzxU/UAqP_JUnlHI/AAAAAAAABgA/keKNt0hesu0/s1600/opportunity-next-exit-forget-g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94" y="2780929"/>
            <a:ext cx="524699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AXI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6255734"/>
            <a:ext cx="504876" cy="5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4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Professional background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255685"/>
          </a:xfrm>
        </p:spPr>
        <p:txBody>
          <a:bodyPr/>
          <a:lstStyle/>
          <a:p>
            <a:r>
              <a:rPr lang="en-GB" dirty="0" smtClean="0"/>
              <a:t>Agricultural engineer</a:t>
            </a:r>
          </a:p>
          <a:p>
            <a:r>
              <a:rPr lang="en-GB" dirty="0" smtClean="0"/>
              <a:t>20 years experience as manager in Agro sector</a:t>
            </a:r>
          </a:p>
          <a:p>
            <a:r>
              <a:rPr lang="en-GB" dirty="0" smtClean="0"/>
              <a:t>10 years experience as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director of VET institute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5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48711" y="2276872"/>
            <a:ext cx="7232848" cy="3600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 smtClean="0"/>
              <a:t>12.000  students Vocational 		       	     Education &amp; Training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9.500    students Secondary School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60         locations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2.600   employees</a:t>
            </a:r>
            <a:endParaRPr lang="en-GB" dirty="0"/>
          </a:p>
        </p:txBody>
      </p:sp>
      <p:pic>
        <p:nvPicPr>
          <p:cNvPr id="8195" name="Picture 3" descr="LOGO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61" y="188640"/>
            <a:ext cx="336660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28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8064896" cy="151216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How to improve employability of young people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496944" cy="136815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How can young people be successful </a:t>
            </a:r>
          </a:p>
          <a:p>
            <a:pPr algn="l"/>
            <a:r>
              <a:rPr lang="en-GB" dirty="0" smtClean="0"/>
              <a:t>to get a job and earn a living</a:t>
            </a:r>
            <a:endParaRPr lang="en-GB" dirty="0"/>
          </a:p>
        </p:txBody>
      </p:sp>
      <p:pic>
        <p:nvPicPr>
          <p:cNvPr id="7170" name="Picture 2" descr="PRAX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685205" cy="6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5 </a:t>
            </a:r>
            <a:r>
              <a:rPr lang="nl-NL" dirty="0" err="1" smtClean="0"/>
              <a:t>Key</a:t>
            </a:r>
            <a:r>
              <a:rPr lang="nl-NL" dirty="0" smtClean="0"/>
              <a:t> factors</a:t>
            </a:r>
            <a:endParaRPr lang="nl-NL" dirty="0"/>
          </a:p>
        </p:txBody>
      </p:sp>
      <p:pic>
        <p:nvPicPr>
          <p:cNvPr id="6146" name="Picture 2" descr="http://www.sandrarief.com/wordpress/wp-content/uploads/2012/09/k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30" y="2219707"/>
            <a:ext cx="3921694" cy="29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AXI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685205" cy="6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5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500254" cy="1751855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With</a:t>
            </a:r>
            <a:br>
              <a:rPr lang="en-GB" sz="4000" dirty="0" smtClean="0"/>
            </a:br>
            <a:r>
              <a:rPr lang="en-GB" sz="4000" dirty="0" smtClean="0"/>
              <a:t>enthusiasm, motivation and work ethic </a:t>
            </a:r>
            <a:br>
              <a:rPr lang="en-GB" sz="4000" dirty="0" smtClean="0"/>
            </a:br>
            <a:r>
              <a:rPr lang="en-GB" sz="4000" dirty="0" smtClean="0"/>
              <a:t>you can ……………</a:t>
            </a:r>
            <a:endParaRPr lang="en-GB" sz="4000" dirty="0"/>
          </a:p>
        </p:txBody>
      </p:sp>
      <p:sp>
        <p:nvSpPr>
          <p:cNvPr id="4" name="AutoShape 2" descr="Afbeeldingsresultaat voor enthousiast, foto"/>
          <p:cNvSpPr>
            <a:spLocks noChangeAspect="1" noChangeArrowheads="1"/>
          </p:cNvSpPr>
          <p:nvPr/>
        </p:nvSpPr>
        <p:spPr bwMode="auto">
          <a:xfrm>
            <a:off x="0" y="-136525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110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1"/>
            <a:ext cx="4697240" cy="33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AXI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685205" cy="6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9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Lifelong learning,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develop (your) unique </a:t>
            </a:r>
            <a:r>
              <a:rPr lang="en-GB" dirty="0"/>
              <a:t>qualities</a:t>
            </a:r>
            <a:br>
              <a:rPr lang="en-GB" dirty="0"/>
            </a:br>
            <a:endParaRPr lang="nl-NL" dirty="0"/>
          </a:p>
        </p:txBody>
      </p:sp>
      <p:pic>
        <p:nvPicPr>
          <p:cNvPr id="2052" name="Picture 4" descr="http://gallery.iqmatrix.com/wp-content/uploads/2012/10/lifelong-learning-mind-map-ip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583098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ahzrealbeatz.com/wp-content/uploads/2014/04/value-add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63675"/>
            <a:ext cx="34480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AXI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685205" cy="6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0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60338"/>
            <a:ext cx="8676456" cy="1959132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 smtClean="0"/>
              <a:t>Build, </a:t>
            </a:r>
            <a:r>
              <a:rPr lang="en-GB" sz="4400" dirty="0"/>
              <a:t>maintain </a:t>
            </a:r>
            <a:r>
              <a:rPr lang="en-GB" sz="4400" dirty="0" smtClean="0"/>
              <a:t>and use </a:t>
            </a:r>
            <a:br>
              <a:rPr lang="en-GB" sz="4400" dirty="0" smtClean="0"/>
            </a:br>
            <a:r>
              <a:rPr lang="en-GB" sz="4400" dirty="0" smtClean="0"/>
              <a:t>your network </a:t>
            </a:r>
            <a:r>
              <a:rPr lang="en-GB" sz="4400" dirty="0"/>
              <a:t>in </a:t>
            </a:r>
            <a:r>
              <a:rPr lang="en-GB" sz="4400" dirty="0" smtClean="0"/>
              <a:t>a relevant </a:t>
            </a:r>
            <a:r>
              <a:rPr lang="en-GB" sz="4400" dirty="0"/>
              <a:t>sector </a:t>
            </a:r>
            <a:r>
              <a:rPr lang="en-GB" dirty="0"/>
              <a:t/>
            </a:r>
            <a:br>
              <a:rPr lang="en-GB" dirty="0"/>
            </a:br>
            <a:endParaRPr lang="nl-NL" dirty="0"/>
          </a:p>
        </p:txBody>
      </p:sp>
      <p:sp>
        <p:nvSpPr>
          <p:cNvPr id="4" name="AutoShape 2" descr="data:image/jpeg;base64,/9j/4AAQSkZJRgABAQAAAQABAAD/2wCEAAkGBxQSEhUUExQVFhUVGBYYFRcVGBYXGBocGBUXFxgYGhYYHyggGhwlHBcWITEkJikrLi4uFyAzODMsNygtLisBCgoKDg0OGxAQGzQkICUsNywsLywsLCwsLCwsLCwsLCwsLCwsLCwsNCwsLCwsLCwsLCwsLCwsLCwsLCwsLCwsLP/AABEIALcBEwMBIgACEQEDEQH/xAAcAAABBAMBAAAAAAAAAAAAAAAFAAQGBwIDCAH/xABPEAACAQIEAgYECQgJAgQHAAABAgMAEQQFEiEGMQcTIkFRYTJxgZEUIzRCUnOhsbIzNXKSs8HR0ggWF1RigpPh8KLCJCU2gxVDdJSj0/H/xAAaAQADAQEBAQAAAAAAAAAAAAAAAgMBBAUG/8QAKxEAAgICAQMDAwUAAwAAAAAAAAECEQMhMQQSQRMyURRxwQUVImGhM1KR/9oADAMBAAIRAxEAPwCdqtZgV6orYq13WcNHirWwLXqitgWlNMQtZhayC17I6opZiFVQSxOwAHMk0rY6R6q1mBWnL8bHOgeJ1dDtqU3G3dTuwHOlYyMVWswtamxaD53u3rUcxHcpP2UUwtD0LWWihhzaxu2lV7wSBt6zRhBcXpZJrkaLT4MAtYYqZY0Z22VRck05C0CzbOUSUxdYqkAXDWF77/O2NZFWzZaQ2w2fdYTokjbxC2NvdRXB48NHqeytv2bi5sdja+16BNKZGtAkcjgXOlkQKvmwB5nurdAr2OtNDA2IuG9oIqrSeiSk0EWzpVBZlIAFyQb0Uw761VrEagDZhYi4vYjuNReR31aYoWlZbM1ioC77btsTtyovkuNnkch4pEQDcyBR2r7ABSb9+9JOKXA8JNvYW0UtFbtNLTUbLUadFLTWxuW3OhIzk23Sx8L8vspopvgxtLkIlaWmoxGSCGuSQb39t/8Aaihzo/QHv/2p3jaJrIvIRK14UrZA2pQ3iAazK1OylDcrWJWnJWsCtbZlAnN81iw0byStYIpYgbtYeA8TTbh/PYsZB18YZUuynrAAQVNjyJH21WfSZnEZx5WzlI0KSpdlDvuOXgBbfyrRwFmruzwkqIlGpF2Gm7eiPHb27VeOO0QlOrLehxcb+iwJ8O/3VtK1C5YibWcx2IuwUMbeQPKpBPnqi2lS3iTtWyxu9CxyJ8hErWJWtWDzGOXYGzfRPPzt406K0nHJTT4GxSlW4rSosKYNUVtC0hYc9h51GpJHLNqIPaOkqSRbu58jVoqyMnRKQtKN1JsCCRzANR+TFu2xY28tvurDCJJ1gYdWiKwuWY6iOZso929DhrYKeyVhaj/HOYQxYYxTllGJ1RBgL6TpuWPkNvXRjD5gjG248L8jQnj/ACA4zCkKC0kTdYijm9hZk/zA7edqlw9leVoiXR5jlwbRxtIrw4t2Cup2Ei2CAggFSy7EHvtVgZpPGyEEkaTcNsACDzuao3KMrd8dDh2WWLVMtla4dRe4Nj3gLzt3VeTcO4bWXdb33s7Erfx0HatlSZitoZxgEAixB8OVbQleTZa4bThFjCHcs5OlT3gIPfXsuAnhHWSSCRR6SRxb77XXe+1HejO1mpsHApMjxRar36xwL7ctzsKM5NmaTFlV0crYnSQdjtvaheV4SPEy6pMO5VV2aUWW9+SoTz87VJ8PhUT0FVf0QB91TnJcFMcXyZhKwmwiPs6q36QB++nArypWXpDfC4KOIWjRUB56QB91Csw4chZmk1SRljdikjKCfG17Xp/m+O6lNekkXsSBfSPpEDe1B8TmcenrGkUqbWIOq9+QAG5Pqp4JvZObjwzTjcwXL8LK6a5AgLkubsTsAL+HL7a0cDccDHo5ePq2jYA2OoEEXB7vOo/xtxCiwxqNS65ow4kQj4sG7dlhYiwqGPxR8DkdMGAI1l1GTn1gOxBHILY2FuVqr6aaJd7TOhEcEXBvWdR9pShut7nkB3/ut66f4XHk+mAPVv76i4NcFlNEQz/Pnhxq4b4rXMR1d3cbNsNVlOncEc6KIjWs6hXHpAG4v5HvFVBnvEbPiXxDMzYiOVxA1l0IiOdN1t2tr8/GrD4HjbM4GxE0kqSdYVYROyobBbEKb2591Xf8Vsh7noKYiZg2lYZZNrkoBYeVyRvWcZ1AHSy37mFmHkRR3J8lXD6tLyOWtcyMW5crDkOdNcfwtHLIz9ZMhbchJCBf1d1J6qsb0nQK+B4p79UsJQWtrdgSbb7BSBUky5ZEhAl0lwDfSSV7yBc701wORCBJRE8heRbapXZwCAbGx5c+6g/wTGJ6aRFPnFHa9u9tJH2XrG+/yak4eAmM8Peg9hNEcJilkj6wXA3vfyNj91RwpQ+TNk3RJl1bjSH7/C16d4k+BVka5IP0wvG+LieMG7xdo/SIay9/gak/B/CS4fASPLDHPMzEkL2yFFgFF7bgXJA7zQTOckknmjdgW0MOZAAUbkAAb3IHOpzk2eLEnVELqFyRqAO5udvbTyi0koiqSb2Ao8XEF2YAKN1YnUPAFT2r91J5XC6mhmRPpslgPMi9wPMipzBh4J9M3VoWUmxIBII2O9PnT2il9evALBfkhfCXwYuRGFaYLcyatbEcjc/Nv4U+zbPRFJ1agFxYsCbcxcWA3ppxBi2hcqkLxx8zJGgs3rKbi3qoXNi1nUFljkPdIVBfb/F5U8Y9z7hJS7V2htOI0tuj377af40qjumlVfSgS9WYTzrBSButS7rYak7xb5y/wpjAwYXBuD31LlFCMyyYljJBYOfSQ7K3n/hPnU45K0ys4eUDwKzvtcb+G/P208wnDAbtYltZP/yxcRj2c29ZoLx/l82Ew/W4MlEuBIqqpCLY3kBI230g+ut9RXRixyqwrh8md16yaXs2v1cXZG3cX9I/ZRKTNHtsAPt++gfR9nMc+ACTvGjEuu8iqzXPp2JuCT91PVyaDcOZpj3F3IA9QFTu27KVS0RXNzM+PTEKpLKqgE7DYsGUkcrhtjbuqUxzvYfFu7tyVf3k7AeutrQOLLDF1jeZsAB3s1bo3kh+UdXGSLrpk5jv525be+tbXCMphHh7rtTdZH1a2FgWDMTfnYchajwFRCDN4y6iNjIxZR8WC9rkAkkbAe2piDXPku9nRj4PDVQ8XZniP/iyPBiHaGMoHEJLqlgWkVlGxYqD4++rLz/4yCaNT2njdRbxKkDf11zxwziZonkWMEEIWZeVjCwffwtYj/NTYo8sXLLhHRHD2ew42LroGJTUV3UqQV5gg70TvVddGp6l8XEh1I8i4hLeiomUEKT3Nty8LVLMwzBksQkjljYLELnlfe+wHmaSUKdDxnathkimEWTQJJ1qxIH+kBvvzpxg3YopcaWI7S3vY+F626wdr0uxuSB8d4IYmJ4p4nDqWOGkXWyarELfRyJG1mFt6rLgnhuXFTPHfq0Qp14YHV2X1BQPG61dOYZhLrZOqkFrlWtdGA8COR8jUDeRsvlfGYhgkbBw7Abs0kgZVCAXawB357muiD0c8lbLFkv3AE+uwpIhAF9z401yDNIcXAs8Lh0a4va1iNiCDyIog62G1JY9FD9JGTDDY1tAISUCRfC5J1Ae3f8AzVa/R1gzgcCqTABrvI5G+zEkXt4Lao5x9kk2L0kKT1XoBR2iWZbi52tbeo10ncZYzCvHhYn6vVErOwAL7llC6jyFl7vGqNdySFjqRZPAvSJBmkkscUcqGIBrvpsyk2uLHY37vOppXNnAmcJHjcH8C1QtiJdOJjB1AqALCx5LfWR6/Kuh4sZ9L31CcO16LKQ8ppmeEMsbIrtGTyZbEj2HY05Vr8q9vSDVZEjw9ixsuJjYeLxb/wDSQKMSZQnU6CkbOEsCVABa3PblvRatc8wUXY7U7nJiLHFEJdMSvpYRj5o6MPZe1GMsyWGWEdbhgrEsWDgFrknckHvozFi0bcEe3b76Y4rOVQmw1KAbkc9vDxpnKUtCKMY7bPcfiIcBhXk06YoVJ0oPPkB5k0I4G4yXMlktE0TRFbgkMCGvYhgBvsdqq7BZzNi3xU00kjQM2kRa2Cap30Rra9rKDq/y0V6POJGixwwWGjU4aSRt2vrAVTqk1jnfTex8dqZ46i/kFkt14LhdNj41AWybFs+gxKtzvKHBUeLabXJ8qsQisGWkhkceBp41Lkg/9Tpv72fbElKptppU/rS+RPQj8FdHEOebMfaaJ5NiEjDsxOprbbnYD/c0KQU/wWRtNd+uZF5KqAd3Mk/urqnXbs5YX3aJFgMUJQStxbYg1V3HmOljzeMSO5gvAyoSdGk9lhp5HcNzqz8nypcOpALMWN2Zjck2tQTj/Jhio0KOongbrIgQCGIH5NvAE29oFcya7tHS0+3ZVXGXa0dgL8HaWB9IsB2y8Z25XQ/ZVh8IQYvEYOCRTEAVtqfUW7JKm4B8qrbNM5mmE79Uqa+rTEEXO6303DeibqRfyq+eGsNDh4IsPEdlXa5vue0bnxJJppycULCKk9mOTZLJG/WSzazYgKq6UF+ZtzJ9dE8Xl0UtusRX08tQva9Oa9Brmcm3Z0KKSo0w4ZEFkVVHkAKD5nmEsbnrIz1N9pE3sLD015jfvF6P0FzzOo8OfjSyJpJ16SU253IBtYeNbHkyWl8GSC+9VR0nZCsOIhkgLIcU7LIQTbUSu4AtYG5JHfUrybjqPHTPFgurcoL2kLRs4HMoLch4/ZTfi3LZMciKqMskcqFlbYoPnMDyYW7xVo6ZOW0auh7C6IMSWN2+EMl/ERqo+/VVhqKi+Q5C0Ts4uNZBYC+kkbatPIHxNS2KOwpJtWNBaESTWIWtrR3FvupRQhRYCwpLKUBuKc8iwOHfETnsryXvZj6KL5mqgzeXE59gierWOWHEALHZlUBlAa5Y9pgCGvYbbCro4kyGHG4d4J1ujewqRyZT3EVUWY50cixEmHxHWYoTf+IWYaVcluwVZTtt1Y3BqmN/+iyvwGOjTPGgm/8AhhwjxxhpjE+tXPY0mTrLW2uwIaw9IC3fVniKoH0U5csz4jNSpVsWSsSm11jQhTc+LMvuAqxdNJN7NS0NWjFUF0+5e642ObQ3VtCia7HTqDSdnVy1W3t4V0DObCqn6ZpHxUWGwqWvJiAd+7THJv6gGJNPjezGQnoq4WllYY5VJGGni0oOcnPrAp8QCp32q9sNiyTplVYpDuqFwxK+PId+216jvALLg8BHE0bIYw2sD4xmYsdTDRzBO48BYbUSx+a4eTDzyYhUAiVmCufjFCrcMV5i5ta3vrZNtiP+mRbpD44RY8VhMK0hxKoRIYwwCCwLWYDnY2vtbxr3oRmxIwsrTyOwaUaFkZmdbL2r6t1B2IHtqEYDrcBCZpBqmlBxWIDbkBWth42PdqkbWf0LUx6LMZips1Vkkb4xi+J+iyA3a4O3OwHh3U/aqNs6UhxYPPY/876bZ5hBKgBkaMg6lZDvcXHLvG9aStM8fhes09plZL6GXmL8xY8xy2NSUd2Dlo1RxkKAzaiObEAE+ZArViEupHiCPeKxjweIkPVM8YB5ut1kIHPSl7A+fdeg+dYIYZiuHLltNyjOWBuDa+q5XfvFVT3RFrVlbYLPzFHHC0OpIZmPYsvWEAgB9jcgkG9THo+yOTAu+JlCBmUhVJvpUnUbt3HkPZQDLcoMU0BlBMcYeQm3Z6wkWBPMnlbx01O4cdHLZZFYbhgJVZA1jfvtflyp2kLZMskzYYlS6qwUGwJFg3mp7x50RNRluJFKlEKK4NtmBA2vsPHyrXBnEq8zqH+L+Nc/pSfBf1UuSUaaVBV4kHehv5EUqz0p/A3qw+SOpwzMfSxFh/gQX95vUiyjLhAmgMzb3Jc3Nz//ACnKitmnY91PKbfJOOOK2jIkAXJAHnUTkLLquQx1GxW4BF7jn31tbrQxSYksOTdzDxt3HyrNVp4KhZSsrjN8ikknn061SYKz8irOGuNue1r/AOY1N+HJJtCGQaXAF7G9iNtj7qImJBubADck2tWGBzKGRtKMCe7ZgDbwJFjTN6ES2E8bmpVLuTblZQSSTyAA5mt/D+JkkLExPGlhp6ywJNzeyjkK09YF7RIAXe5tYe+ieV49Z01qDpuQCRa9u8X3tUJ6WkdEeeR9Ue45xsEeFeOdgBiAYEHeWkGkW9VySe4A0bebew5jn5X5UA4x4bTMcK8EhAJ3jci5Rx6LD7iO8E0kVvZQoHh/Dy5XNJjEYSiAERvFZ4pNR0NdvmgXFxzBI8Kv7hfP8PmUCzQNuLa121xsRurD/gNcy5nh8Vls82GZijWKSKDdHVhsbcjcWI7xV+dCOTRQ5dHMi2kxA1SsTe+lmVbeAt3edWyrVion0cfjb2VrmkOwTcg2Ph53PqpxTWeRYrsSACeR5k+VtyfKucccOCRsbedajERupJPgxNj/AApLIzDZdPm3P9X+NDOKc+jy/CyYmUMypbZfSYswUAdw3NABFwTu9gPAb+81S/T1gDNJhpUvZVkjawub7uu1++xFSLgfpXTMsT8Gkw/UM4JjIk1hiNyp7K2Nt+/lUpzfhRJ2jZi3xbawAdibEDUO+16rH+Mtiv8Aoy4KeGPB4eKFgyJGgDA3DbXJB8yTQjpJ6Rkyrq0ERmlkBYLq0KFBtctY735C1aON83GTYRZUjDs0ixohOlRdWYnYcgF5VXWZtNxBCmIk6mB45lgjCqx1B7E3Ym+172t3HxrYwTd+DLpbLf4R4pTMMMMToZEYsCDY6SmzXI897+HhRLE5FDKyuyKzLujEAkXFrg92xqoODekeDAacuOHJjSUx9dG27kvpLvGR4+DcqvUUkk4sbkYYbLUj5c/Gof0mvh3weKXSTKkLnWo9Ds33f93nU3xT2FV7x5HJiYGgTSvWEB2N+yveQB6Td1ie+mht7ElSKVw2b4t0+DsEb4aIoxJKDqKo2iOz3sApvvbuq6+i3glMBEzs8cs8uzPGdSqo5Ip9e5/2qC8I5Bqzc7ExYFIkXVzYmOykjluSze6rTkjjEoTDkpOeaxjsW8ZVFlt9tUm/Bl0E8ZlolYa5JFQD0UJUE35sRufVTabL8TFtCRMh5daxDL/mF9Q9e9ZaMXMdGhYANmk1ByfHqx3es1IMPDoVVBJCgDfc7DvNScqBRTBeTZUyMZZmDykWFhZUHMqnfubXJ3NqyzfIIsQdTAq4Fg6GzDyv3jyovXlJ3O7H7VVEby3hUJIGlkMoX8mGUCxPe1vSNuXtp/n8ETR6ZY1cE7Bh3+NFaFZ5lTTBSkhjdL271N7bMvfyplK3bFcajSAaYbDdX1T4eMoDcBRax8abCBUFkBC37IJJt5XPdWcmDxqnT1CMTsHV7L6ypBI99b8dwxFEgdZZlcd+ssGPmpNiKupRTIOLa4GNq9rIilVSZKlFMs3x/VBQCAWvYm3dblf10QArTjMvjmXTKiuOYBF65U97Opp1oi0+aF2soeZgN9FrL625A+VOcJMHF7EG9iGFiCO4ipPgMEkS6Y0VR4AWoXn2Uyu6tAVUttIW8B6JHnzp1lV0TeJpWMMR1VgZQCgINmOxPcLd/PlUhxmWq8elPiz81lAup8qYZZwyiEPKTLIORc6gP0RyHsrZxfxHFl+GfES3suyqObMb6VHr8anKVvRSENbNWG4ZW4ad3mI5a/RHqUbUeRABYCw8BVacA9LMePn+Dyx9VI9+rIPZa2+nc31WqzBSy7r2PGKXANzPL2ZhJE2mQC2+6sOelh4efMULmGJlGmULCnzjG5LP5A2GkfbUmNMMwhLDahMxxKN6YuGoh1M2H1GRm6opuxbYlSD4ix99WrwFiYlwOGjiJKLEgBIKkkDtXB5HVeobxPgJ9KhuzJHKrxykEoQp3DW3BKkjlUryTAmSzNuh9FQdiPF7cz5Vaft2JGXhEwV7jam+FwwU3Y6pDzY/co7gPAe2vY4dKWjCqe7ay+0Clh8M1w8hBYA2A2UX52HO/magVHJqnOlLpKw5GIy4YZpjvG7MwVQw3BUAEkg2I5birczGVkidkF2VGKjxIUkD31xxj8ZLJM80hYSvIzM24Ie9zbwIJ5d21UxRUnsGySdH8rYVpcwEay/BAtkYsoJchSwYCwIBPj6XLvq4+B+lqHMJ1w7QtDIwJUl1dSQLlQbA3te23dVYcPzO+BzSA2JMcc+lBYXNtRt49lSaguFDAq8bWkDqIwl9ermGW3nYeurSgpciJl+/0h8Nqy+J7gCOdbjx1I429VQ/BYJ8HBlUTEBpcWJmHgWXSoPqDCrZ4ny9sXlUkU6qZmguRYG0oTVceBDVzTBmWL6kOJHMUDqFLWbq3YHTo1XK+ieXhSYtqjZKx1w1lMkuZwwOCHOIGu99tL628+QNdaRrYbm9u81U3QzwjGYFzCfrGxUpco7MSVW+kML8y1jub7GrZjG25v6/9qTLK2ajBtLciD6qY4jK1bc2p5NhgTcdlu5hsfUfEeRoOFfFmzbQLs1rjrWHOx74/vpEDo15XkuGWSWSEp1kunrWRgSdI0rtfawotluXxwLpQW8SebHvJPeTTfEZHHYGFRFIvougCkeR8R5GscuwE+vXiJdWm+lVsq795A5mhu/Ji54DAr2vKRpRxE1UHEvTYMPi5IYsMJY4nKM5kKlips2kaTsCCPO1B+Nuk/MeuxEOFRUhSZsOsiqWkZgeSkk9o2PIcrVFs04YlxWYiOOGVNSwvOZG1FS66pGL8r89vGrQx/8AYVyOlcozBcRBFMnoyorrfnZlBF/fTyorwRnGF0fAYZD1mDAieN9ntGNOrwYHxH2VKqk1TGFTPM8vSeMpILg77bEEciD3GnlKssGrIi3CMt+zi5AO4FUY+8i5pVLqVU9WRP0ojAVuUVrWtqisNRsUVsrBRWdIxhVCelubBjLpFxjEK35IJu5kAJTQPHxvta9TauZ+nHNnlzOSIvePDqiovcC0as59dzz8qfHHukDeiO8N5HiX04mJ+qSM74hT+Sa3zgp1rzte3feug+izPpZ4Gw+JEnwrCaVnMljq16mjYMNmuo+zzrnXhTPpMHOHTtK1lljPouhNiLeNuRq9eD5EwWP6lwQmKjVcI5JJtHqdoH8SuslSd7G3dVsqET2WZWJWvFas65ihokwqtzAProXJk5iOvDHSeZjP5N/HbuPmKNUKxudrC5WVWUfMZVZw23fpFwb1qbFaXkKLXtAxLPiO1E3Uxj0dSAs/mQfRHlzpxhMZIjCOcDU3oOuyvYXII+a330UHcEJFJ77Dy51zj06pL8P3hZIVRVia3YcklncEbXLGx7+yK6GxWI56dz9g9v7qrfpdxIOXSo5O7RhLC5LhwQLedjVMWmEmVJl3Fi4WSeXDq+qaJI16zRZCAupiBfV6Ow896tro/wCjeLDGPGzOZZ2USKpUKiM4uTpHM77eFV1xLw+IsLgndEV4ykeIZeWktqGofOIJNzV84LE6h7Bb3VTI9aFVDHPceVVixIRQS2m5YgD1VQuJyqaPLGPowyYlZDqHbEdiiMwHmb2FdGYnAaxTBsiB2IBB5ggEe40sJJGbPMtT4hIom6tQqKCuxCgfN8CfHzohHlLRDXA7lxzWR2ZX8bgnn51rMkWHALnnsqgXZvIKN6J5Y8jAtIui57CcyB/iPiaSTNST5GJTEz9l1EMfztLanbyDC2kfbRmGIKoVRYAWAHgKzFe0jY6R5XjNbn/y9ZVqxMepSOVxz8PA1hpkxrFX3oK+fiLsTJJ1g27CFlfwII2F/A2rTJxEUBeWCREAJ1XVuXiF3H7qbtYneisOBslWTH5hiGuRDi5REB6AdmfU9vpAaQPXUm43zdMLg5nY2LqyRjvZ2UgDbwFz5WqhZM7lE8k8Ujxs8jydliPSYtuBseffVx8G8EfDMN1+aNLM89nRHdgETYqQq+iW57W2Nq6JKtsRq3ZE+iVpIs6jAfr9cZE7qS4GqLWbv36XAW966MedV5kCo3leUQYVNEESRr3hQAT5k8yfXXmPxojsNDuTc2QX2HeSdu+pyXc7N76JQrgi43rKgHD2MaRm+LdUAG72FzfuFzR+pSVOikXasVKlSrDRktblrUtbkFOxUbVr2vBXtIMKqR6QujfFfDZMwwxinu4kMMg3BCgWsdnG3K4q58TiVjXU7BRtueW5sPtobjsUSCBt99PBtO0LJo5x/qti8FGmObDodDM7RybhLN2G6tWvYbnnYbU6w/SBip8Xg5J+rSKPEIToUqvMBiWYk3Cse/vq2s2jLqynkwZT6mBB++q64Oy/4JPLgZ11LLZ4Sy3RwF7Q3HO1vdXTdrZJSLtbOkEYkX4wNYJ1dm1E8rHlbbnTrK5pn1NKqoDbQouSBvcsfHlyoBw7g1iQJGioo3CqLAXO9h7alcPKuaSSKRtmyvGQHmKxllCgliABuSdgPbWGExKyLqQ3U8jvY28L91IObgK04zCrIhRhcH/lwa30qAI/Kk0A7R62Lxt8Yvu2YD1X9daMbl+vfYg7j9xqR3BuNtuft8aZZjjUhsCGZj6KILsbc9vAU6kI4kWlyBXBV1DKeasAQfWDRZYjClwhY3AVR3k8vUNqJYDFxy3C3DDmrDSw87Hu86fhK1zZiivAFixOITtTJF1fzur16l8+1zA9lOMRnESjssJGPopGQzH3ch5mn0UysWUb6dm9ZF7V5Bgo0uVRQTzsAKTQ1PwNcvwBBMkoUytzI5KByVb9w+00RAr2lQ2alQqVKlWGirBjWOImVFZmNlUFmJ5AAXJ91VPm/SjMXIw6RrGORkBZj57EAeqq4sMsj/iRzdRDEv5Fk47FBQSbbeNQfjnivqsO8YBaSdJI4wovuyFSzH5qre5NRfFcf4uQEMIbHY9g/wA1CcZn00sbRtp0spQkAg2Isd787V1R6Oa5OR9fj8AjgTg74ROJZF/8PCwuDc9cVG4Q96lhcnlvaryw8mMYXWOADuUl728LjYe6qmyziGaCNI0CaUUKt1JNgLC+/OjEHSLjEFh1PtQn/upp9NkZn12JvdloQSFlBZSrcip7iNjv3itsE2hr++qkk49xhcveMFrXATs7d9iTY02xPGOLf0pBbwUaR/0m9YuknRn12IvuNwwuOVbKo3AdIOKhQJGsAUf4GJJPMk6tzU84E44+GXim0JMN103Acb8gSbEeF658nS5IK3wdGLrMWR9q5JtSpUq5zrGi1uWtC1uU0zFQCxXHWXxO0cmMhV0JVlLWII2INFcozaHFR9Zh5FlS5GpDcXHMXrknj4/+ZYz6+T8Rq+v6P/5qH10v/bSjFizRB1KsLgixFAVyswtpUkxG9lPND5HnY77UZzDEiNCxIHIXPmbVH88bVh5VLlC8borD0gzKVUqO83ItTwTJzoYYzO8EsnVPiYFk5aS63v4eVFYsuXnXN+I6NczRrHCuR9MEFLeN7/fvXQnAWWPhcvw8Mjq7Ihuym67sWADHuANq1SbDtQdw2GAp8DYeNqBPmkjkjDIHsd3e4T/LbdvXyp/l+OJGmTSki+koO3kRfcg1jRsWjRDlZlIkxB1HmsfzE8BbvPmaLqAosNgKaYfMVkkKJ2go7Tj0Qfog955+qncnI+o0rGSXgjb9IWWgkHGwAjYjV4Udy7MI8RGssLq8beiy7g722ri/MT8dJ+m/4jXU/Q9+aML+i342rDSR43LQ7a1Zke1tS+HgQdiK9wGXiMlizO7c2bc28B3AeQp9XtbZlLkZ43ACSx9F13VxzB/ePKmOnEy9lrRKNmdd2b9G/oj7aM3pUWFGjB4VYlCILKP+czzpxXl69rDRUq8Jr2gAbnWfYfCKrYmZIgxIUubAkC5Apjl3GuAxEixQ4qF5H2VVa5NgTsPUKrz+kn8lwv1z/s6rTob/ADvhfW/7NqAOl+LfkOK+om/ZtXPArofi35DivqJv2bVzuK9PoPazx/1P3R+xtw2HeRgkaszHkqgkn2Cn2Y5BiYF1TQyIv0iNvaRyo/0Z59DhJpOv7IlVVV7XC2JJB7wDce6p1xTxngxhpFWVZWkRlCJ2t2UjtdwG9VyZpxydqjaI4unxSx90pUylKVKleus4hUqVK9ACo3wT8vw31g/fQSjfBPy/DfWD99Jl9j+xTD/yR+6Og6VKlXz59OM1rateCA1mEpmxUjkDj785Yz6+T8Rq+v6P/wCah9dL/wBtULx9+csZ9fJ+I1fX9H/81D66X/tpRixcRAHUqwBBFiDQNuHooVeRQSyKxTUS2khSQQDcVIaa5n+Rl/Qf8JrU2jGk9nLn9q+bf3s/6cP8tT/iHOsXHkMGKWUBperLnQlyWZtQtbTpNr2Aqiqu3iv/ANKYP/2vxPRYNWQ3LOljMY5I9eIJiVkLoscQugYFlHZ2uLinHFHH2ZY8tJHG0cCk6erivpX/ABS6dzt4gVDuGsOsmMw0bi6vPCrA94aRQR7jXZsMKooRQFVRYKBYADkAKwKOVsg6UsxwpFpusQc45FUgj1gBh7DXRnBvE0eY4NcRGNJIIdL3KMOa/vHka5u6XMDHDm2JSNQqllaw5XdQzW9ZJPtqxv6N7nqcat9g0ZA8yrgn7BQaUjmX5aT9N/xGujuCuI4cv4fgxE57Ko2lR6TsXayqPE/ZzrnHMfysn6b/AIjTrG5liJoIkcsYcOCkdlsq6jqNyB6R899qADeZ8cZjjsUWSeZWlYLHFC7qo7lVVU7nz76u/gDhybAQHF5li5mkCliskrmOFdO+oE2Zue/d3eNVj0F8QYTDYopiEVZJezFOxPZJt8XbkoY/O8dqsvp9mIylgOTyxBvVctb3qPdQBWfGnS9i8XIY8GzQQk2UJ+VfewJYbi+2w+2t2F6Os+lj60zOpIvokxMgkPs3APrIquclxUsU8ckAJlRgY7LrOocrKQb+6p7/AF/4g8Z//tV//XQAMyjj3M8snMckkjdW1pIMQS3eLi7XKm3Ig9/fXR2R8UwYnBLjQwWLQWe5HYKjtq3mDtXLWew5hjJmnxEE7yNbU3UMt7Cw2VQOQqYZYk8PDWOWRHjviYgA6lSQ3V6tmHLagBnxv0tYvGOy4d3w8HzVQ2kbzZxv7AffQ/JMkzrFp1uH+FuhvZ+tZQbeBZhf2VFsohV54UfZHkjVu7slwDv6jXaWGgVEVEACqAqgcgALAD2UAcl8YZzmJRMHmBfVC2tRKPjBqX6fzlt66edDP53wvrf9m1WF/SUiXqsG1hq1yi/fbSpt6r1XnQ2f/N8L+k/7NqAOl+LfkOK+om/ZtXO4roji35DivqJv2bVzuK9PoPazx/1P3R+xMejLJ4cVNKs6B1VAQCSLHVbuIqa8S8GYKLCTyJAA6ROynU5sQpIO5qM9DXymb6sfiqxuMPkOJ+pk/Can1E5LPSfwV6bHB9O218ledF/D2HxccxniDlXUKSWFgVvbskd9SfN+jnCyIFhQRHUpZgXY6RzABNrmhfQt+RxH1ifgNG+k7HPFgXMbFSzKhI52Y7gHuvS5Zz9fti/I+GGP6ZSlHwbsu4Qy+MaFiidhz1kSN7bnamee9HeFmQ9UvUyW7JW+m/8AiTlb1VTeXztHKjoSrKwII5866VQ3A8wKzPHJhaalYdPLF1EWuxKjmnF4ZoneNxZkYqw8wbGi3BPy/DfWD99OekVAMwnt3lT7SgptwT8vw31g/fXouXdiv+vweWo9uft+H+ToOlSpV4R9IKkaVKgDjvj785Yz6+T8Rolwt0k43L4Oow5j6vUW7aBjdrX3v5V0zPwpgnYu+Ew7MxJZmiQkk8ySRuaw/qdgP7nhv9JP4UAUB/bZmn0oP9IfxqfdFXHWKzMYxcSYyI4QV0Jp3bWDf3VYP9TsB/c8N/pJ/CneX5DhoCxhgijLizaEVdQHcbDcbn30AcW1dnFn/pTB+uL8T1bf9TsB/c8N/pJ/CnkuSYdolhaCIxLbTGUUoLcrLaw5mgDkPhH5fhP/AKiD9qtdl0Gi4TwKsGXCYcMpBUiJAQQbgg22INGbUAcrdNf54xP/ALf7Nann9G78ljvXF+GSrYxvDWDmcyS4aB3bmzxozGwsLkinGW5PBh9QghjiDW1dWqre3K9ufOgDjPMfysn6b/iNdIdHPDmHxWQxQSRjROrGSwsSwc2e/wBIWG/lUvbg/AE3ODw1zz+KT+FFMFg44UEcSKiL6KoAqjv2A2FAHHvF/DkuX4p8PKN13RhydT6LD/nMGrI4M4nTNsE2UY6QiUgfBZj3lLFFZiblrgjzBtz53lmWS4fEW6+CKXT6PWIrWv4XFMhwdgP7nhv9JP4UAcrZjleMyrEqZEeGWNtUb27JI5MjcmH/AA1ZeT9PkiqBicKrsPnRvov/AJSDaryxeCjlXTIiOvg6hh7jUan6NMrdixwUVzztrUe5SAKAK5xvT+bfFYOx/wAclx/0irLxeFTN8rCt2RioUYEfNYgMpF/Bq2ZdwFl0B1R4OEHxK6z7C97VIkjCgAAADYAbAeygDjHiDIp8FM0OIjZHU947LD6StyYeYqwOHum7F4eFYpYo59ACq5LI1gLDURcN69q6DzPKYMQmieJJV8HUN7r8qA4fo2ytGDLgorjlfUw/VYkfZQBz5xjnePzZGxk0enDQaVXSCI1Lm2xPpsSN/DblWHQ+1s4wnmzD/wDG1dST5TA8XUtDG0W3xZVdGxuOza3Om2E4ZwcTh48LAjrurLGgYeogbUAecW/IcV9RN+zaudxXRHFvyHFfUTfs2rncV6fQe1nj/qfuj9iwOhr5TN9WPxVYvGHyHE/UyfhNUJgMwlgJMMjRkixKm1x4U6n4ixTqVfESsrAhgWJBB5g0+bpZTyd6YmHrIwxdjRYfQv8AkcR9Yn4KI9LXyA/WJ99VJl+bTwAiGV4wTchDYE8r1njc7xEy6JZpHW99LNcXHKh9LJ5fUvyEesisHp14GcPpL6x99dLx+iPUPurmUG1FhxPjP7zL+sabqenllqnwT6TqY4btchDpI/OM3+T8IppwT8vw31g/fQrF4p5WLyMXY82Y3J7udFeCfl+G+sH76q49uKv6/BJS78/d8v8AJ0HSpUq8I+kFSpUqAFSpUqAFSpUqAFSpUqAFSpUqAFSpUqAFSpUqAFSpUqAFSpUqAFSpUqAFSpUqAFSpUqANc0YYFWF1YEEHkQRYiqtznosfWThpU0EkhZLgr5Ai9xXtKqY808ftI5cEMupIH/2W4v6cH6zfy17/AGW4v6cH6zfy15Sq31uUh+34fj/T3+y3F/Tg/Wb+Wl/Zbi/pwfrN/LXlKj63KH7fh+P9Pf7LcX9OD9Zv5aX9luL+nB+s38teUqPrcoft+H4/0X9luL+nB+s38tSzgvgFcI/XTMskoHYAB0pfYkE8zbypUqSfVZJqmx4dHig+5InNKlSqB1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8" name="Picture 6" descr="http://effipreneur.nl/wp-content/uploads/2013/06/social-media-social-networking-conne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0" y="1829907"/>
            <a:ext cx="3312367" cy="24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et bouwen aan een sterk net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57" y="2132856"/>
            <a:ext cx="3921673" cy="152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25 maart | Bouwen aan je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3919708" cy="21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mploy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7" y="4484300"/>
            <a:ext cx="2231271" cy="20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AXI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685205" cy="6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22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342</TotalTime>
  <Words>83</Words>
  <Application>Microsoft Office PowerPoint</Application>
  <PresentationFormat>Diavoorstelling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Gieterij</vt:lpstr>
      <vt:lpstr>Ing. Richard van der Molen</vt:lpstr>
      <vt:lpstr>Professional background</vt:lpstr>
      <vt:lpstr>PowerPoint-presentatie</vt:lpstr>
      <vt:lpstr>PowerPoint-presentatie</vt:lpstr>
      <vt:lpstr>How to improve employability of young people</vt:lpstr>
      <vt:lpstr>5 Key factors</vt:lpstr>
      <vt:lpstr>With enthusiasm, motivation and work ethic  you can ……………</vt:lpstr>
      <vt:lpstr>Lifelong learning,  develop (your) unique qualities </vt:lpstr>
      <vt:lpstr>Build, maintain and use  your network in a relevant sector  </vt:lpstr>
      <vt:lpstr>Use opportunities to have (work) experience </vt:lpstr>
      <vt:lpstr>Take your chances,  if plan A doesn’t work,  what’s the next alternative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van der Molen</dc:title>
  <dc:creator>Richard</dc:creator>
  <cp:lastModifiedBy>Richard</cp:lastModifiedBy>
  <cp:revision>11</cp:revision>
  <dcterms:created xsi:type="dcterms:W3CDTF">2014-09-23T13:37:28Z</dcterms:created>
  <dcterms:modified xsi:type="dcterms:W3CDTF">2014-09-23T19:20:10Z</dcterms:modified>
</cp:coreProperties>
</file>