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49" r:id="rId2"/>
  </p:sldMasterIdLst>
  <p:notesMasterIdLst>
    <p:notesMasterId r:id="rId6"/>
  </p:notesMasterIdLst>
  <p:sldIdLst>
    <p:sldId id="256" r:id="rId3"/>
    <p:sldId id="340" r:id="rId4"/>
    <p:sldId id="339" r:id="rId5"/>
  </p:sldIdLst>
  <p:sldSz cx="9144000" cy="6858000" type="screen4x3"/>
  <p:notesSz cx="6858000" cy="9144000"/>
  <p:defaultTextStyle>
    <a:defPPr>
      <a:defRPr lang="en-GB"/>
    </a:defPPr>
    <a:lvl1pPr algn="l" defTabSz="449263"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ＭＳ Ｐゴシック" charset="0"/>
        <a:cs typeface="MS Gothic" charset="0"/>
      </a:defRPr>
    </a:lvl1pPr>
    <a:lvl2pPr marL="742950" indent="-285750" algn="l" defTabSz="449263"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ＭＳ Ｐゴシック" charset="0"/>
        <a:cs typeface="MS Gothic" charset="0"/>
      </a:defRPr>
    </a:lvl2pPr>
    <a:lvl3pPr marL="1143000" indent="-228600" algn="l" defTabSz="449263"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ＭＳ Ｐゴシック" charset="0"/>
        <a:cs typeface="MS Gothic" charset="0"/>
      </a:defRPr>
    </a:lvl3pPr>
    <a:lvl4pPr marL="1600200" indent="-228600" algn="l" defTabSz="449263"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ＭＳ Ｐゴシック" charset="0"/>
        <a:cs typeface="MS Gothic" charset="0"/>
      </a:defRPr>
    </a:lvl4pPr>
    <a:lvl5pPr marL="2057400" indent="-228600" algn="l" defTabSz="449263"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ＭＳ Ｐゴシック" charset="0"/>
        <a:cs typeface="MS Gothic" charset="0"/>
      </a:defRPr>
    </a:lvl5pPr>
    <a:lvl6pPr marL="2286000" algn="l" defTabSz="457200" rtl="0" eaLnBrk="1" latinLnBrk="0" hangingPunct="1">
      <a:defRPr sz="2400" kern="1200">
        <a:solidFill>
          <a:schemeClr val="bg1"/>
        </a:solidFill>
        <a:latin typeface="Times New Roman" charset="0"/>
        <a:ea typeface="ＭＳ Ｐゴシック" charset="0"/>
        <a:cs typeface="MS Gothic" charset="0"/>
      </a:defRPr>
    </a:lvl6pPr>
    <a:lvl7pPr marL="2743200" algn="l" defTabSz="457200" rtl="0" eaLnBrk="1" latinLnBrk="0" hangingPunct="1">
      <a:defRPr sz="2400" kern="1200">
        <a:solidFill>
          <a:schemeClr val="bg1"/>
        </a:solidFill>
        <a:latin typeface="Times New Roman" charset="0"/>
        <a:ea typeface="ＭＳ Ｐゴシック" charset="0"/>
        <a:cs typeface="MS Gothic" charset="0"/>
      </a:defRPr>
    </a:lvl7pPr>
    <a:lvl8pPr marL="3200400" algn="l" defTabSz="457200" rtl="0" eaLnBrk="1" latinLnBrk="0" hangingPunct="1">
      <a:defRPr sz="2400" kern="1200">
        <a:solidFill>
          <a:schemeClr val="bg1"/>
        </a:solidFill>
        <a:latin typeface="Times New Roman" charset="0"/>
        <a:ea typeface="ＭＳ Ｐゴシック" charset="0"/>
        <a:cs typeface="MS Gothic" charset="0"/>
      </a:defRPr>
    </a:lvl8pPr>
    <a:lvl9pPr marL="3657600" algn="l" defTabSz="457200" rtl="0" eaLnBrk="1" latinLnBrk="0" hangingPunct="1">
      <a:defRPr sz="2400" kern="1200">
        <a:solidFill>
          <a:schemeClr val="bg1"/>
        </a:solidFill>
        <a:latin typeface="Times New Roman" charset="0"/>
        <a:ea typeface="ＭＳ Ｐゴシック" charset="0"/>
        <a:cs typeface="MS Gothic"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26A"/>
    <a:srgbClr val="FFB0A6"/>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691" autoAdjust="0"/>
  </p:normalViewPr>
  <p:slideViewPr>
    <p:cSldViewPr>
      <p:cViewPr>
        <p:scale>
          <a:sx n="112" d="100"/>
          <a:sy n="112" d="100"/>
        </p:scale>
        <p:origin x="-280" y="-8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41" d="100"/>
        <a:sy n="141" d="100"/>
      </p:scale>
      <p:origin x="0" y="4032"/>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notesMaster" Target="notesMasters/notes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SALEIE:Downloads:Stats%20date.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Graduate Destinations</a:t>
            </a:r>
          </a:p>
          <a:p>
            <a:pPr>
              <a:defRPr/>
            </a:pPr>
            <a:r>
              <a:rPr lang="en-US"/>
              <a:t>2011/12</a:t>
            </a:r>
          </a:p>
        </c:rich>
      </c:tx>
      <c:layout>
        <c:manualLayout>
          <c:xMode val="edge"/>
          <c:yMode val="edge"/>
          <c:x val="0.476562554680665"/>
          <c:y val="0.0231481481481481"/>
        </c:manualLayout>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explosion val="25"/>
          <c:dLbls>
            <c:showLegendKey val="0"/>
            <c:showVal val="0"/>
            <c:showCatName val="1"/>
            <c:showSerName val="0"/>
            <c:showPercent val="1"/>
            <c:showBubbleSize val="0"/>
            <c:showLeaderLines val="1"/>
          </c:dLbls>
          <c:cat>
            <c:strRef>
              <c:f>'Overall Model'!$B$11:$B$17</c:f>
              <c:strCache>
                <c:ptCount val="7"/>
                <c:pt idx="0">
                  <c:v>Full time</c:v>
                </c:pt>
                <c:pt idx="1">
                  <c:v>Part time</c:v>
                </c:pt>
                <c:pt idx="2">
                  <c:v>Work &amp; further study</c:v>
                </c:pt>
                <c:pt idx="3">
                  <c:v>Full time study</c:v>
                </c:pt>
                <c:pt idx="4">
                  <c:v>Part time study</c:v>
                </c:pt>
                <c:pt idx="5">
                  <c:v>Unemployment</c:v>
                </c:pt>
                <c:pt idx="6">
                  <c:v>Other</c:v>
                </c:pt>
              </c:strCache>
            </c:strRef>
          </c:cat>
          <c:val>
            <c:numRef>
              <c:f>'Overall Model'!$C$11:$C$17</c:f>
              <c:numCache>
                <c:formatCode>0.00%</c:formatCode>
                <c:ptCount val="7"/>
                <c:pt idx="0">
                  <c:v>0.614</c:v>
                </c:pt>
                <c:pt idx="1">
                  <c:v>0.068</c:v>
                </c:pt>
                <c:pt idx="2">
                  <c:v>0.065</c:v>
                </c:pt>
                <c:pt idx="3">
                  <c:v>0.117</c:v>
                </c:pt>
                <c:pt idx="4">
                  <c:v>0.015</c:v>
                </c:pt>
                <c:pt idx="5">
                  <c:v>0.086</c:v>
                </c:pt>
                <c:pt idx="6">
                  <c:v>0.035</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074" name="AutoShape 2"/>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3075" name="Rectangle 3"/>
          <p:cNvSpPr>
            <a:spLocks noGrp="1" noChangeArrowheads="1"/>
          </p:cNvSpPr>
          <p:nvPr>
            <p:ph type="hdr"/>
          </p:nvPr>
        </p:nvSpPr>
        <p:spPr bwMode="auto">
          <a:xfrm>
            <a:off x="0" y="0"/>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0000" tIns="46800" rIns="90000" bIns="46800" numCol="1" anchor="t" anchorCtr="0" compatLnSpc="1">
            <a:prstTxWarp prst="textNoShape">
              <a:avLst/>
            </a:prstTxWarp>
          </a:bodyPr>
          <a:lstStyle>
            <a:lvl1pPr eaLnBrk="1">
              <a:tabLst>
                <a:tab pos="723900" algn="l"/>
                <a:tab pos="1447800" algn="l"/>
                <a:tab pos="2171700" algn="l"/>
                <a:tab pos="2895600" algn="l"/>
              </a:tabLst>
              <a:defRPr sz="1200">
                <a:solidFill>
                  <a:srgbClr val="000000"/>
                </a:solidFill>
                <a:cs typeface="Arial Unicode MS" charset="0"/>
              </a:defRPr>
            </a:lvl1pPr>
          </a:lstStyle>
          <a:p>
            <a:endParaRPr lang="en-US"/>
          </a:p>
        </p:txBody>
      </p:sp>
      <p:sp>
        <p:nvSpPr>
          <p:cNvPr id="3076" name="Rectangle 4"/>
          <p:cNvSpPr>
            <a:spLocks noGrp="1" noChangeArrowheads="1"/>
          </p:cNvSpPr>
          <p:nvPr>
            <p:ph type="dt"/>
          </p:nvPr>
        </p:nvSpPr>
        <p:spPr bwMode="auto">
          <a:xfrm>
            <a:off x="3886200" y="0"/>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0000" tIns="46800" rIns="90000" bIns="46800" numCol="1" anchor="t" anchorCtr="0" compatLnSpc="1">
            <a:prstTxWarp prst="textNoShape">
              <a:avLst/>
            </a:prstTxWarp>
          </a:bodyPr>
          <a:lstStyle>
            <a:lvl1pPr algn="r" eaLnBrk="1">
              <a:tabLst>
                <a:tab pos="723900" algn="l"/>
                <a:tab pos="1447800" algn="l"/>
                <a:tab pos="2171700" algn="l"/>
                <a:tab pos="2895600" algn="l"/>
              </a:tabLst>
              <a:defRPr sz="1200">
                <a:solidFill>
                  <a:srgbClr val="000000"/>
                </a:solidFill>
                <a:cs typeface="Arial Unicode MS" charset="0"/>
              </a:defRPr>
            </a:lvl1pPr>
          </a:lstStyle>
          <a:p>
            <a:endParaRPr lang="en-US"/>
          </a:p>
        </p:txBody>
      </p:sp>
      <p:sp>
        <p:nvSpPr>
          <p:cNvPr id="3077" name="Rectangle 5"/>
          <p:cNvSpPr>
            <a:spLocks noGrp="1" noRot="1" noChangeAspect="1" noChangeArrowheads="1"/>
          </p:cNvSpPr>
          <p:nvPr>
            <p:ph type="sldImg"/>
          </p:nvPr>
        </p:nvSpPr>
        <p:spPr bwMode="auto">
          <a:xfrm>
            <a:off x="1143000" y="685800"/>
            <a:ext cx="4568825" cy="34258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sp>
      <p:sp>
        <p:nvSpPr>
          <p:cNvPr id="3078" name="Rectangle 6"/>
          <p:cNvSpPr>
            <a:spLocks noGrp="1" noChangeArrowheads="1"/>
          </p:cNvSpPr>
          <p:nvPr>
            <p:ph type="body"/>
          </p:nvPr>
        </p:nvSpPr>
        <p:spPr bwMode="auto">
          <a:xfrm>
            <a:off x="914400" y="4343400"/>
            <a:ext cx="5026025" cy="411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0000" tIns="46800" rIns="90000" bIns="46800" numCol="1" anchor="t" anchorCtr="0" compatLnSpc="1">
            <a:prstTxWarp prst="textNoShape">
              <a:avLst/>
            </a:prstTxWarp>
          </a:bodyPr>
          <a:lstStyle/>
          <a:p>
            <a:pPr lvl="0"/>
            <a:endParaRPr lang="en-US"/>
          </a:p>
        </p:txBody>
      </p:sp>
      <p:sp>
        <p:nvSpPr>
          <p:cNvPr id="3079" name="Rectangle 7"/>
          <p:cNvSpPr>
            <a:spLocks noGrp="1" noChangeArrowheads="1"/>
          </p:cNvSpPr>
          <p:nvPr>
            <p:ph type="ftr"/>
          </p:nvPr>
        </p:nvSpPr>
        <p:spPr bwMode="auto">
          <a:xfrm>
            <a:off x="0" y="8686800"/>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0000" tIns="46800" rIns="90000" bIns="46800" numCol="1" anchor="b" anchorCtr="0" compatLnSpc="1">
            <a:prstTxWarp prst="textNoShape">
              <a:avLst/>
            </a:prstTxWarp>
          </a:bodyPr>
          <a:lstStyle>
            <a:lvl1pPr eaLnBrk="1">
              <a:tabLst>
                <a:tab pos="723900" algn="l"/>
                <a:tab pos="1447800" algn="l"/>
                <a:tab pos="2171700" algn="l"/>
                <a:tab pos="2895600" algn="l"/>
              </a:tabLst>
              <a:defRPr sz="1200">
                <a:solidFill>
                  <a:srgbClr val="000000"/>
                </a:solidFill>
                <a:cs typeface="Arial Unicode MS" charset="0"/>
              </a:defRPr>
            </a:lvl1pPr>
          </a:lstStyle>
          <a:p>
            <a:endParaRPr lang="en-US"/>
          </a:p>
        </p:txBody>
      </p:sp>
      <p:sp>
        <p:nvSpPr>
          <p:cNvPr id="3080" name="Rectangle 8"/>
          <p:cNvSpPr>
            <a:spLocks noGrp="1" noChangeArrowheads="1"/>
          </p:cNvSpPr>
          <p:nvPr>
            <p:ph type="sldNum"/>
          </p:nvPr>
        </p:nvSpPr>
        <p:spPr bwMode="auto">
          <a:xfrm>
            <a:off x="3886200" y="8686800"/>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0000" tIns="46800" rIns="90000" bIns="46800" numCol="1" anchor="b" anchorCtr="0" compatLnSpc="1">
            <a:prstTxWarp prst="textNoShape">
              <a:avLst/>
            </a:prstTxWarp>
          </a:bodyPr>
          <a:lstStyle>
            <a:lvl1pPr algn="r" eaLnBrk="1">
              <a:tabLst>
                <a:tab pos="723900" algn="l"/>
                <a:tab pos="1447800" algn="l"/>
                <a:tab pos="2171700" algn="l"/>
                <a:tab pos="2895600" algn="l"/>
              </a:tabLst>
              <a:defRPr sz="1200">
                <a:solidFill>
                  <a:srgbClr val="000000"/>
                </a:solidFill>
                <a:cs typeface="Arial Unicode MS" charset="0"/>
              </a:defRPr>
            </a:lvl1pPr>
          </a:lstStyle>
          <a:p>
            <a:fld id="{62C2C1C1-223F-144C-8E44-31313BD35D79}" type="slidenum">
              <a:rPr lang="en-US"/>
              <a:pPr/>
              <a:t>‹#›</a:t>
            </a:fld>
            <a:endParaRPr lang="en-US"/>
          </a:p>
        </p:txBody>
      </p:sp>
    </p:spTree>
    <p:extLst>
      <p:ext uri="{BB962C8B-B14F-4D97-AF65-F5344CB8AC3E}">
        <p14:creationId xmlns:p14="http://schemas.microsoft.com/office/powerpoint/2010/main" val="2789983308"/>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DB19B9E6-F18E-EF4E-9AA0-53876837EE8B}" type="slidenum">
              <a:rPr lang="en-US"/>
              <a:pPr/>
              <a:t>1</a:t>
            </a:fld>
            <a:endParaRPr lang="en-US"/>
          </a:p>
        </p:txBody>
      </p:sp>
      <p:sp>
        <p:nvSpPr>
          <p:cNvPr id="18433"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8434" name="Text Box 2"/>
          <p:cNvSpPr txBox="1">
            <a:spLocks noGrp="1" noChangeArrowheads="1"/>
          </p:cNvSpPr>
          <p:nvPr>
            <p:ph type="body"/>
          </p:nvPr>
        </p:nvSpPr>
        <p:spPr bwMode="auto">
          <a:xfrm>
            <a:off x="914400" y="4343400"/>
            <a:ext cx="5027613"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defRPr/>
            </a:pPr>
            <a:r>
              <a:rPr lang="en-US" dirty="0" smtClean="0">
                <a:cs typeface="+mn-cs"/>
              </a:rPr>
              <a:t>The proposed career, or more strictly first employment, supply demand model, figure 1, has the five main elements of the graduate (graduate attributes, adaptability, personal circumstances, employment motivation and career identity) as components on the supply side and the Industry sector, specific companies, and specific jobs on the demand side.</a:t>
            </a:r>
          </a:p>
          <a:p>
            <a:pPr eaLnBrk="1" hangingPunct="1">
              <a:defRPr/>
            </a:pPr>
            <a:r>
              <a:rPr lang="en-US" dirty="0" smtClean="0">
                <a:cs typeface="+mn-cs"/>
              </a:rPr>
              <a:t>The model matches the elements of both sides and starts with the assumption that the graduate wishes to find employment the first component of the model is their technical ability to find and secure a job. Effectiveness in this graduate attribute is essential if the search and success of the job seeking activity is to be successful. Attitude, self-efficacy as well as technical competence are sub-components of this attribute. The search for a job will be within one or more industry sectors and with one or many companies and necessarily becomes more </a:t>
            </a:r>
            <a:r>
              <a:rPr lang="en-US" dirty="0" err="1" smtClean="0">
                <a:cs typeface="+mn-cs"/>
              </a:rPr>
              <a:t>focussed</a:t>
            </a:r>
            <a:r>
              <a:rPr lang="en-US" dirty="0" smtClean="0">
                <a:cs typeface="+mn-cs"/>
              </a:rPr>
              <a:t>. The graduates work readiness affects their preparedness to engage with the job search process as well as the nature of the job that is sought. Finally their capability, embracing their cognitive, motor, … skills will match against the person and job specification for each specific application.</a:t>
            </a:r>
          </a:p>
          <a:p>
            <a:pPr eaLnBrk="1" hangingPunct="1">
              <a:defRPr/>
            </a:pPr>
            <a:r>
              <a:rPr lang="en-US" dirty="0" smtClean="0">
                <a:cs typeface="+mn-cs"/>
              </a:rPr>
              <a:t>Adaptability of the graduate has two components, technical and personal. The technical component includes the extent to which the graduate can be effective in a job that is outside the immediate scope of the technical content of their HE programme. For example where an engineering graduate considers jobs in the financial sector. There is clearly a continuum in relatedness in this component and the graduate will make their own </a:t>
            </a:r>
            <a:r>
              <a:rPr lang="en-US" dirty="0" err="1" smtClean="0">
                <a:cs typeface="+mn-cs"/>
              </a:rPr>
              <a:t>judgement</a:t>
            </a:r>
            <a:r>
              <a:rPr lang="en-US" dirty="0" smtClean="0">
                <a:cs typeface="+mn-cs"/>
              </a:rPr>
              <a:t> in how far along this continuum and in which direction of technical adaption they would consider to be desirable. The other component of adaptability is the personal component, how much the graduate themselves are prepared to adapt to any specific requirements in the technical nature, location, working conditions and other practicalities of the job. The personal circumstances of the graduate also map to the practicalities of the job.</a:t>
            </a:r>
          </a:p>
          <a:p>
            <a:pPr eaLnBrk="1" hangingPunct="1">
              <a:defRPr/>
            </a:pPr>
            <a:r>
              <a:rPr lang="en-US" dirty="0" smtClean="0">
                <a:cs typeface="+mn-cs"/>
              </a:rPr>
              <a:t>Employment motivation, or the motivation to pursue a specific job opportunity has extrinsic and intrinsic components [expectancy model of motivation]. The extrinsic component relates most to the employment package, the salary, other financial benefits, working conditions, job title, level of responsibility, etc. The intrinsic motivating factors are more aligned to the higher order needs [Maslow's hierarchy of needs] and relate more to the career development opportunities and potential of the specific job.</a:t>
            </a:r>
          </a:p>
          <a:p>
            <a:pPr eaLnBrk="1" hangingPunct="1">
              <a:defRPr/>
            </a:pPr>
            <a:r>
              <a:rPr lang="en-US" dirty="0" smtClean="0">
                <a:cs typeface="+mn-cs"/>
              </a:rPr>
              <a:t>The final supply side element is career identity, or the degree to which the graduate associates their future in or with …. [how does the literature define career identity?].</a:t>
            </a:r>
          </a:p>
          <a:p>
            <a:pPr eaLnBrk="1" hangingPunct="1">
              <a:defRPr/>
            </a:pPr>
            <a:r>
              <a:rPr lang="en-US" dirty="0" smtClean="0">
                <a:cs typeface="+mn-cs"/>
              </a:rPr>
              <a:t>The layout of the model does not imply any hierarchy of importance in the supply side elements nor in any time sequence. Layout is for diagrammatic convenience at this stage although the quantitative survey may add to significance later.</a:t>
            </a:r>
          </a:p>
          <a:p>
            <a:pPr eaLnBrk="1" hangingPunct="1">
              <a:defRPr/>
            </a:pPr>
            <a:endParaRPr lang="en-US" dirty="0" smtClean="0">
              <a:cs typeface="+mn-cs"/>
            </a:endParaRPr>
          </a:p>
        </p:txBody>
      </p:sp>
      <p:sp>
        <p:nvSpPr>
          <p:cNvPr id="4" name="Slide Number Placeholder 3"/>
          <p:cNvSpPr>
            <a:spLocks noGrp="1"/>
          </p:cNvSpPr>
          <p:nvPr>
            <p:ph type="sldNum" sz="quarter" idx="5"/>
          </p:nvPr>
        </p:nvSpPr>
        <p:spPr/>
        <p:txBody>
          <a:bodyPr/>
          <a:lstStyle/>
          <a:p>
            <a:pPr>
              <a:defRPr/>
            </a:pPr>
            <a:fld id="{52838F22-74BE-BB4F-97DD-B49736549FE5}" type="slidenum">
              <a:rPr lang="en-US"/>
              <a:pPr>
                <a:defRPr/>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idx="10"/>
          </p:nvPr>
        </p:nvSpPr>
        <p:spPr/>
        <p:txBody>
          <a:bodyPr/>
          <a:lstStyle>
            <a:lvl1pPr>
              <a:defRPr/>
            </a:lvl1pPr>
          </a:lstStyle>
          <a:p>
            <a:endParaRPr lang="en-GB"/>
          </a:p>
        </p:txBody>
      </p:sp>
      <p:sp>
        <p:nvSpPr>
          <p:cNvPr id="5" name="Footer Placeholder 4"/>
          <p:cNvSpPr>
            <a:spLocks noGrp="1"/>
          </p:cNvSpPr>
          <p:nvPr>
            <p:ph type="ftr" idx="11"/>
          </p:nvPr>
        </p:nvSpPr>
        <p:spPr/>
        <p:txBody>
          <a:bodyPr/>
          <a:lstStyle>
            <a:lvl1pPr>
              <a:defRPr/>
            </a:lvl1pPr>
          </a:lstStyle>
          <a:p>
            <a:endParaRPr lang="en-GB"/>
          </a:p>
        </p:txBody>
      </p:sp>
      <p:sp>
        <p:nvSpPr>
          <p:cNvPr id="6" name="Slide Number Placeholder 5"/>
          <p:cNvSpPr>
            <a:spLocks noGrp="1"/>
          </p:cNvSpPr>
          <p:nvPr>
            <p:ph type="sldNum" idx="12"/>
          </p:nvPr>
        </p:nvSpPr>
        <p:spPr/>
        <p:txBody>
          <a:bodyPr/>
          <a:lstStyle>
            <a:lvl1pPr>
              <a:defRPr/>
            </a:lvl1pPr>
          </a:lstStyle>
          <a:p>
            <a:fld id="{396440F7-5311-794C-845D-09B41E556F79}" type="slidenum">
              <a:rPr lang="en-GB"/>
              <a:pPr/>
              <a:t>‹#›</a:t>
            </a:fld>
            <a:endParaRPr lang="en-GB"/>
          </a:p>
        </p:txBody>
      </p:sp>
    </p:spTree>
    <p:extLst>
      <p:ext uri="{BB962C8B-B14F-4D97-AF65-F5344CB8AC3E}">
        <p14:creationId xmlns:p14="http://schemas.microsoft.com/office/powerpoint/2010/main" val="1244122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en-GB"/>
          </a:p>
        </p:txBody>
      </p:sp>
      <p:sp>
        <p:nvSpPr>
          <p:cNvPr id="5" name="Footer Placeholder 4"/>
          <p:cNvSpPr>
            <a:spLocks noGrp="1"/>
          </p:cNvSpPr>
          <p:nvPr>
            <p:ph type="ftr" idx="11"/>
          </p:nvPr>
        </p:nvSpPr>
        <p:spPr/>
        <p:txBody>
          <a:bodyPr/>
          <a:lstStyle>
            <a:lvl1pPr>
              <a:defRPr/>
            </a:lvl1pPr>
          </a:lstStyle>
          <a:p>
            <a:endParaRPr lang="en-GB"/>
          </a:p>
        </p:txBody>
      </p:sp>
      <p:sp>
        <p:nvSpPr>
          <p:cNvPr id="6" name="Slide Number Placeholder 5"/>
          <p:cNvSpPr>
            <a:spLocks noGrp="1"/>
          </p:cNvSpPr>
          <p:nvPr>
            <p:ph type="sldNum" idx="12"/>
          </p:nvPr>
        </p:nvSpPr>
        <p:spPr/>
        <p:txBody>
          <a:bodyPr/>
          <a:lstStyle>
            <a:lvl1pPr>
              <a:defRPr/>
            </a:lvl1pPr>
          </a:lstStyle>
          <a:p>
            <a:fld id="{B95CB72E-1F76-5E42-83BE-5DB9C85F5029}" type="slidenum">
              <a:rPr lang="en-GB"/>
              <a:pPr/>
              <a:t>‹#›</a:t>
            </a:fld>
            <a:endParaRPr lang="en-GB"/>
          </a:p>
        </p:txBody>
      </p:sp>
    </p:spTree>
    <p:extLst>
      <p:ext uri="{BB962C8B-B14F-4D97-AF65-F5344CB8AC3E}">
        <p14:creationId xmlns:p14="http://schemas.microsoft.com/office/powerpoint/2010/main" val="532097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1000" y="-60325"/>
            <a:ext cx="2159000" cy="61833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0825" y="-60325"/>
            <a:ext cx="6327775" cy="61833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en-GB"/>
          </a:p>
        </p:txBody>
      </p:sp>
      <p:sp>
        <p:nvSpPr>
          <p:cNvPr id="5" name="Footer Placeholder 4"/>
          <p:cNvSpPr>
            <a:spLocks noGrp="1"/>
          </p:cNvSpPr>
          <p:nvPr>
            <p:ph type="ftr" idx="11"/>
          </p:nvPr>
        </p:nvSpPr>
        <p:spPr/>
        <p:txBody>
          <a:bodyPr/>
          <a:lstStyle>
            <a:lvl1pPr>
              <a:defRPr/>
            </a:lvl1pPr>
          </a:lstStyle>
          <a:p>
            <a:endParaRPr lang="en-GB"/>
          </a:p>
        </p:txBody>
      </p:sp>
      <p:sp>
        <p:nvSpPr>
          <p:cNvPr id="6" name="Slide Number Placeholder 5"/>
          <p:cNvSpPr>
            <a:spLocks noGrp="1"/>
          </p:cNvSpPr>
          <p:nvPr>
            <p:ph type="sldNum" idx="12"/>
          </p:nvPr>
        </p:nvSpPr>
        <p:spPr/>
        <p:txBody>
          <a:bodyPr/>
          <a:lstStyle>
            <a:lvl1pPr>
              <a:defRPr/>
            </a:lvl1pPr>
          </a:lstStyle>
          <a:p>
            <a:fld id="{87168EB9-8263-6842-8AD1-FF0E4D40C02E}" type="slidenum">
              <a:rPr lang="en-GB"/>
              <a:pPr/>
              <a:t>‹#›</a:t>
            </a:fld>
            <a:endParaRPr lang="en-GB"/>
          </a:p>
        </p:txBody>
      </p:sp>
    </p:spTree>
    <p:extLst>
      <p:ext uri="{BB962C8B-B14F-4D97-AF65-F5344CB8AC3E}">
        <p14:creationId xmlns:p14="http://schemas.microsoft.com/office/powerpoint/2010/main" val="35807078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idx="10"/>
          </p:nvPr>
        </p:nvSpPr>
        <p:spPr/>
        <p:txBody>
          <a:bodyPr/>
          <a:lstStyle>
            <a:lvl1pPr>
              <a:defRPr/>
            </a:lvl1pPr>
          </a:lstStyle>
          <a:p>
            <a:endParaRPr lang="en-GB"/>
          </a:p>
        </p:txBody>
      </p:sp>
      <p:sp>
        <p:nvSpPr>
          <p:cNvPr id="5" name="Footer Placeholder 4"/>
          <p:cNvSpPr>
            <a:spLocks noGrp="1"/>
          </p:cNvSpPr>
          <p:nvPr>
            <p:ph type="ftr" idx="11"/>
          </p:nvPr>
        </p:nvSpPr>
        <p:spPr/>
        <p:txBody>
          <a:bodyPr/>
          <a:lstStyle>
            <a:lvl1pPr>
              <a:defRPr/>
            </a:lvl1pPr>
          </a:lstStyle>
          <a:p>
            <a:endParaRPr lang="en-GB"/>
          </a:p>
        </p:txBody>
      </p:sp>
      <p:sp>
        <p:nvSpPr>
          <p:cNvPr id="6" name="Slide Number Placeholder 5"/>
          <p:cNvSpPr>
            <a:spLocks noGrp="1"/>
          </p:cNvSpPr>
          <p:nvPr>
            <p:ph type="sldNum" idx="12"/>
          </p:nvPr>
        </p:nvSpPr>
        <p:spPr/>
        <p:txBody>
          <a:bodyPr/>
          <a:lstStyle>
            <a:lvl1pPr>
              <a:defRPr/>
            </a:lvl1pPr>
          </a:lstStyle>
          <a:p>
            <a:fld id="{18FC05A0-9EAE-3D4A-9E9A-E6F99C857C60}" type="slidenum">
              <a:rPr lang="en-GB"/>
              <a:pPr/>
              <a:t>‹#›</a:t>
            </a:fld>
            <a:endParaRPr lang="en-GB"/>
          </a:p>
        </p:txBody>
      </p:sp>
    </p:spTree>
    <p:extLst>
      <p:ext uri="{BB962C8B-B14F-4D97-AF65-F5344CB8AC3E}">
        <p14:creationId xmlns:p14="http://schemas.microsoft.com/office/powerpoint/2010/main" val="1514376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en-GB"/>
          </a:p>
        </p:txBody>
      </p:sp>
      <p:sp>
        <p:nvSpPr>
          <p:cNvPr id="5" name="Footer Placeholder 4"/>
          <p:cNvSpPr>
            <a:spLocks noGrp="1"/>
          </p:cNvSpPr>
          <p:nvPr>
            <p:ph type="ftr" idx="11"/>
          </p:nvPr>
        </p:nvSpPr>
        <p:spPr/>
        <p:txBody>
          <a:bodyPr/>
          <a:lstStyle>
            <a:lvl1pPr>
              <a:defRPr/>
            </a:lvl1pPr>
          </a:lstStyle>
          <a:p>
            <a:endParaRPr lang="en-GB"/>
          </a:p>
        </p:txBody>
      </p:sp>
      <p:sp>
        <p:nvSpPr>
          <p:cNvPr id="6" name="Slide Number Placeholder 5"/>
          <p:cNvSpPr>
            <a:spLocks noGrp="1"/>
          </p:cNvSpPr>
          <p:nvPr>
            <p:ph type="sldNum" idx="12"/>
          </p:nvPr>
        </p:nvSpPr>
        <p:spPr/>
        <p:txBody>
          <a:bodyPr/>
          <a:lstStyle>
            <a:lvl1pPr>
              <a:defRPr/>
            </a:lvl1pPr>
          </a:lstStyle>
          <a:p>
            <a:fld id="{BB34C17E-5D21-8942-8129-7B2DFD697547}" type="slidenum">
              <a:rPr lang="en-GB"/>
              <a:pPr/>
              <a:t>‹#›</a:t>
            </a:fld>
            <a:endParaRPr lang="en-GB"/>
          </a:p>
        </p:txBody>
      </p:sp>
    </p:spTree>
    <p:extLst>
      <p:ext uri="{BB962C8B-B14F-4D97-AF65-F5344CB8AC3E}">
        <p14:creationId xmlns:p14="http://schemas.microsoft.com/office/powerpoint/2010/main" val="37282518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endParaRPr lang="en-GB"/>
          </a:p>
        </p:txBody>
      </p:sp>
      <p:sp>
        <p:nvSpPr>
          <p:cNvPr id="5" name="Footer Placeholder 4"/>
          <p:cNvSpPr>
            <a:spLocks noGrp="1"/>
          </p:cNvSpPr>
          <p:nvPr>
            <p:ph type="ftr" idx="11"/>
          </p:nvPr>
        </p:nvSpPr>
        <p:spPr/>
        <p:txBody>
          <a:bodyPr/>
          <a:lstStyle>
            <a:lvl1pPr>
              <a:defRPr/>
            </a:lvl1pPr>
          </a:lstStyle>
          <a:p>
            <a:endParaRPr lang="en-GB"/>
          </a:p>
        </p:txBody>
      </p:sp>
      <p:sp>
        <p:nvSpPr>
          <p:cNvPr id="6" name="Slide Number Placeholder 5"/>
          <p:cNvSpPr>
            <a:spLocks noGrp="1"/>
          </p:cNvSpPr>
          <p:nvPr>
            <p:ph type="sldNum" idx="12"/>
          </p:nvPr>
        </p:nvSpPr>
        <p:spPr/>
        <p:txBody>
          <a:bodyPr/>
          <a:lstStyle>
            <a:lvl1pPr>
              <a:defRPr/>
            </a:lvl1pPr>
          </a:lstStyle>
          <a:p>
            <a:fld id="{0583217F-2DCB-F147-8BAF-D8E45461D0C3}" type="slidenum">
              <a:rPr lang="en-GB"/>
              <a:pPr/>
              <a:t>‹#›</a:t>
            </a:fld>
            <a:endParaRPr lang="en-GB"/>
          </a:p>
        </p:txBody>
      </p:sp>
    </p:spTree>
    <p:extLst>
      <p:ext uri="{BB962C8B-B14F-4D97-AF65-F5344CB8AC3E}">
        <p14:creationId xmlns:p14="http://schemas.microsoft.com/office/powerpoint/2010/main" val="10651076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4963"/>
            <a:ext cx="4037013" cy="45640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604963"/>
            <a:ext cx="4037012" cy="45640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p:txBody>
          <a:bodyPr/>
          <a:lstStyle>
            <a:lvl1pPr>
              <a:defRPr/>
            </a:lvl1pPr>
          </a:lstStyle>
          <a:p>
            <a:endParaRPr lang="en-GB"/>
          </a:p>
        </p:txBody>
      </p:sp>
      <p:sp>
        <p:nvSpPr>
          <p:cNvPr id="6" name="Footer Placeholder 5"/>
          <p:cNvSpPr>
            <a:spLocks noGrp="1"/>
          </p:cNvSpPr>
          <p:nvPr>
            <p:ph type="ftr" idx="11"/>
          </p:nvPr>
        </p:nvSpPr>
        <p:spPr/>
        <p:txBody>
          <a:bodyPr/>
          <a:lstStyle>
            <a:lvl1pPr>
              <a:defRPr/>
            </a:lvl1pPr>
          </a:lstStyle>
          <a:p>
            <a:endParaRPr lang="en-GB"/>
          </a:p>
        </p:txBody>
      </p:sp>
      <p:sp>
        <p:nvSpPr>
          <p:cNvPr id="7" name="Slide Number Placeholder 6"/>
          <p:cNvSpPr>
            <a:spLocks noGrp="1"/>
          </p:cNvSpPr>
          <p:nvPr>
            <p:ph type="sldNum" idx="12"/>
          </p:nvPr>
        </p:nvSpPr>
        <p:spPr/>
        <p:txBody>
          <a:bodyPr/>
          <a:lstStyle>
            <a:lvl1pPr>
              <a:defRPr/>
            </a:lvl1pPr>
          </a:lstStyle>
          <a:p>
            <a:fld id="{17FB7B8C-A560-D043-8E59-CC86628CEBA7}" type="slidenum">
              <a:rPr lang="en-GB"/>
              <a:pPr/>
              <a:t>‹#›</a:t>
            </a:fld>
            <a:endParaRPr lang="en-GB"/>
          </a:p>
        </p:txBody>
      </p:sp>
    </p:spTree>
    <p:extLst>
      <p:ext uri="{BB962C8B-B14F-4D97-AF65-F5344CB8AC3E}">
        <p14:creationId xmlns:p14="http://schemas.microsoft.com/office/powerpoint/2010/main" val="33090762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idx="10"/>
          </p:nvPr>
        </p:nvSpPr>
        <p:spPr/>
        <p:txBody>
          <a:bodyPr/>
          <a:lstStyle>
            <a:lvl1pPr>
              <a:defRPr/>
            </a:lvl1pPr>
          </a:lstStyle>
          <a:p>
            <a:endParaRPr lang="en-GB"/>
          </a:p>
        </p:txBody>
      </p:sp>
      <p:sp>
        <p:nvSpPr>
          <p:cNvPr id="8" name="Footer Placeholder 7"/>
          <p:cNvSpPr>
            <a:spLocks noGrp="1"/>
          </p:cNvSpPr>
          <p:nvPr>
            <p:ph type="ftr" idx="11"/>
          </p:nvPr>
        </p:nvSpPr>
        <p:spPr/>
        <p:txBody>
          <a:bodyPr/>
          <a:lstStyle>
            <a:lvl1pPr>
              <a:defRPr/>
            </a:lvl1pPr>
          </a:lstStyle>
          <a:p>
            <a:endParaRPr lang="en-GB"/>
          </a:p>
        </p:txBody>
      </p:sp>
      <p:sp>
        <p:nvSpPr>
          <p:cNvPr id="9" name="Slide Number Placeholder 8"/>
          <p:cNvSpPr>
            <a:spLocks noGrp="1"/>
          </p:cNvSpPr>
          <p:nvPr>
            <p:ph type="sldNum" idx="12"/>
          </p:nvPr>
        </p:nvSpPr>
        <p:spPr/>
        <p:txBody>
          <a:bodyPr/>
          <a:lstStyle>
            <a:lvl1pPr>
              <a:defRPr/>
            </a:lvl1pPr>
          </a:lstStyle>
          <a:p>
            <a:fld id="{CECCD200-8060-DC41-B521-3A464C10E1F9}" type="slidenum">
              <a:rPr lang="en-GB"/>
              <a:pPr/>
              <a:t>‹#›</a:t>
            </a:fld>
            <a:endParaRPr lang="en-GB"/>
          </a:p>
        </p:txBody>
      </p:sp>
    </p:spTree>
    <p:extLst>
      <p:ext uri="{BB962C8B-B14F-4D97-AF65-F5344CB8AC3E}">
        <p14:creationId xmlns:p14="http://schemas.microsoft.com/office/powerpoint/2010/main" val="13875293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idx="10"/>
          </p:nvPr>
        </p:nvSpPr>
        <p:spPr/>
        <p:txBody>
          <a:bodyPr/>
          <a:lstStyle>
            <a:lvl1pPr>
              <a:defRPr/>
            </a:lvl1pPr>
          </a:lstStyle>
          <a:p>
            <a:endParaRPr lang="en-GB"/>
          </a:p>
        </p:txBody>
      </p:sp>
      <p:sp>
        <p:nvSpPr>
          <p:cNvPr id="4" name="Footer Placeholder 3"/>
          <p:cNvSpPr>
            <a:spLocks noGrp="1"/>
          </p:cNvSpPr>
          <p:nvPr>
            <p:ph type="ftr" idx="11"/>
          </p:nvPr>
        </p:nvSpPr>
        <p:spPr/>
        <p:txBody>
          <a:bodyPr/>
          <a:lstStyle>
            <a:lvl1pPr>
              <a:defRPr/>
            </a:lvl1pPr>
          </a:lstStyle>
          <a:p>
            <a:endParaRPr lang="en-GB"/>
          </a:p>
        </p:txBody>
      </p:sp>
      <p:sp>
        <p:nvSpPr>
          <p:cNvPr id="5" name="Slide Number Placeholder 4"/>
          <p:cNvSpPr>
            <a:spLocks noGrp="1"/>
          </p:cNvSpPr>
          <p:nvPr>
            <p:ph type="sldNum" idx="12"/>
          </p:nvPr>
        </p:nvSpPr>
        <p:spPr/>
        <p:txBody>
          <a:bodyPr/>
          <a:lstStyle>
            <a:lvl1pPr>
              <a:defRPr/>
            </a:lvl1pPr>
          </a:lstStyle>
          <a:p>
            <a:fld id="{D6B6E278-748B-0640-8CF4-4544F6E1C06C}" type="slidenum">
              <a:rPr lang="en-GB"/>
              <a:pPr/>
              <a:t>‹#›</a:t>
            </a:fld>
            <a:endParaRPr lang="en-GB"/>
          </a:p>
        </p:txBody>
      </p:sp>
    </p:spTree>
    <p:extLst>
      <p:ext uri="{BB962C8B-B14F-4D97-AF65-F5344CB8AC3E}">
        <p14:creationId xmlns:p14="http://schemas.microsoft.com/office/powerpoint/2010/main" val="14146820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endParaRPr lang="en-GB"/>
          </a:p>
        </p:txBody>
      </p:sp>
      <p:sp>
        <p:nvSpPr>
          <p:cNvPr id="3" name="Footer Placeholder 2"/>
          <p:cNvSpPr>
            <a:spLocks noGrp="1"/>
          </p:cNvSpPr>
          <p:nvPr>
            <p:ph type="ftr" idx="11"/>
          </p:nvPr>
        </p:nvSpPr>
        <p:spPr/>
        <p:txBody>
          <a:bodyPr/>
          <a:lstStyle>
            <a:lvl1pPr>
              <a:defRPr/>
            </a:lvl1pPr>
          </a:lstStyle>
          <a:p>
            <a:endParaRPr lang="en-GB"/>
          </a:p>
        </p:txBody>
      </p:sp>
      <p:sp>
        <p:nvSpPr>
          <p:cNvPr id="4" name="Slide Number Placeholder 3"/>
          <p:cNvSpPr>
            <a:spLocks noGrp="1"/>
          </p:cNvSpPr>
          <p:nvPr>
            <p:ph type="sldNum" idx="12"/>
          </p:nvPr>
        </p:nvSpPr>
        <p:spPr/>
        <p:txBody>
          <a:bodyPr/>
          <a:lstStyle>
            <a:lvl1pPr>
              <a:defRPr/>
            </a:lvl1pPr>
          </a:lstStyle>
          <a:p>
            <a:fld id="{0CD2DDAE-8A61-7840-891D-E8C3FE3B10D0}" type="slidenum">
              <a:rPr lang="en-GB"/>
              <a:pPr/>
              <a:t>‹#›</a:t>
            </a:fld>
            <a:endParaRPr lang="en-GB"/>
          </a:p>
        </p:txBody>
      </p:sp>
    </p:spTree>
    <p:extLst>
      <p:ext uri="{BB962C8B-B14F-4D97-AF65-F5344CB8AC3E}">
        <p14:creationId xmlns:p14="http://schemas.microsoft.com/office/powerpoint/2010/main" val="18999103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endParaRPr lang="en-GB"/>
          </a:p>
        </p:txBody>
      </p:sp>
      <p:sp>
        <p:nvSpPr>
          <p:cNvPr id="6" name="Footer Placeholder 5"/>
          <p:cNvSpPr>
            <a:spLocks noGrp="1"/>
          </p:cNvSpPr>
          <p:nvPr>
            <p:ph type="ftr" idx="11"/>
          </p:nvPr>
        </p:nvSpPr>
        <p:spPr/>
        <p:txBody>
          <a:bodyPr/>
          <a:lstStyle>
            <a:lvl1pPr>
              <a:defRPr/>
            </a:lvl1pPr>
          </a:lstStyle>
          <a:p>
            <a:endParaRPr lang="en-GB"/>
          </a:p>
        </p:txBody>
      </p:sp>
      <p:sp>
        <p:nvSpPr>
          <p:cNvPr id="7" name="Slide Number Placeholder 6"/>
          <p:cNvSpPr>
            <a:spLocks noGrp="1"/>
          </p:cNvSpPr>
          <p:nvPr>
            <p:ph type="sldNum" idx="12"/>
          </p:nvPr>
        </p:nvSpPr>
        <p:spPr/>
        <p:txBody>
          <a:bodyPr/>
          <a:lstStyle>
            <a:lvl1pPr>
              <a:defRPr/>
            </a:lvl1pPr>
          </a:lstStyle>
          <a:p>
            <a:fld id="{3B2EC204-CDAB-FB41-BCA0-93329957F8DD}" type="slidenum">
              <a:rPr lang="en-GB"/>
              <a:pPr/>
              <a:t>‹#›</a:t>
            </a:fld>
            <a:endParaRPr lang="en-GB"/>
          </a:p>
        </p:txBody>
      </p:sp>
    </p:spTree>
    <p:extLst>
      <p:ext uri="{BB962C8B-B14F-4D97-AF65-F5344CB8AC3E}">
        <p14:creationId xmlns:p14="http://schemas.microsoft.com/office/powerpoint/2010/main" val="1274749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en-GB"/>
          </a:p>
        </p:txBody>
      </p:sp>
      <p:sp>
        <p:nvSpPr>
          <p:cNvPr id="5" name="Footer Placeholder 4"/>
          <p:cNvSpPr>
            <a:spLocks noGrp="1"/>
          </p:cNvSpPr>
          <p:nvPr>
            <p:ph type="ftr" idx="11"/>
          </p:nvPr>
        </p:nvSpPr>
        <p:spPr/>
        <p:txBody>
          <a:bodyPr/>
          <a:lstStyle>
            <a:lvl1pPr>
              <a:defRPr/>
            </a:lvl1pPr>
          </a:lstStyle>
          <a:p>
            <a:endParaRPr lang="en-GB"/>
          </a:p>
        </p:txBody>
      </p:sp>
      <p:sp>
        <p:nvSpPr>
          <p:cNvPr id="6" name="Slide Number Placeholder 5"/>
          <p:cNvSpPr>
            <a:spLocks noGrp="1"/>
          </p:cNvSpPr>
          <p:nvPr>
            <p:ph type="sldNum" idx="12"/>
          </p:nvPr>
        </p:nvSpPr>
        <p:spPr/>
        <p:txBody>
          <a:bodyPr/>
          <a:lstStyle>
            <a:lvl1pPr>
              <a:defRPr/>
            </a:lvl1pPr>
          </a:lstStyle>
          <a:p>
            <a:fld id="{250B5D67-5AFE-BA44-955F-CCCB5CC0C7BF}" type="slidenum">
              <a:rPr lang="en-GB"/>
              <a:pPr/>
              <a:t>‹#›</a:t>
            </a:fld>
            <a:endParaRPr lang="en-GB"/>
          </a:p>
        </p:txBody>
      </p:sp>
    </p:spTree>
    <p:extLst>
      <p:ext uri="{BB962C8B-B14F-4D97-AF65-F5344CB8AC3E}">
        <p14:creationId xmlns:p14="http://schemas.microsoft.com/office/powerpoint/2010/main" val="15573437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endParaRPr lang="en-GB"/>
          </a:p>
        </p:txBody>
      </p:sp>
      <p:sp>
        <p:nvSpPr>
          <p:cNvPr id="6" name="Footer Placeholder 5"/>
          <p:cNvSpPr>
            <a:spLocks noGrp="1"/>
          </p:cNvSpPr>
          <p:nvPr>
            <p:ph type="ftr" idx="11"/>
          </p:nvPr>
        </p:nvSpPr>
        <p:spPr/>
        <p:txBody>
          <a:bodyPr/>
          <a:lstStyle>
            <a:lvl1pPr>
              <a:defRPr/>
            </a:lvl1pPr>
          </a:lstStyle>
          <a:p>
            <a:endParaRPr lang="en-GB"/>
          </a:p>
        </p:txBody>
      </p:sp>
      <p:sp>
        <p:nvSpPr>
          <p:cNvPr id="7" name="Slide Number Placeholder 6"/>
          <p:cNvSpPr>
            <a:spLocks noGrp="1"/>
          </p:cNvSpPr>
          <p:nvPr>
            <p:ph type="sldNum" idx="12"/>
          </p:nvPr>
        </p:nvSpPr>
        <p:spPr/>
        <p:txBody>
          <a:bodyPr/>
          <a:lstStyle>
            <a:lvl1pPr>
              <a:defRPr/>
            </a:lvl1pPr>
          </a:lstStyle>
          <a:p>
            <a:fld id="{3FA00C4E-7E47-F745-930D-8C2BB413990A}" type="slidenum">
              <a:rPr lang="en-GB"/>
              <a:pPr/>
              <a:t>‹#›</a:t>
            </a:fld>
            <a:endParaRPr lang="en-GB"/>
          </a:p>
        </p:txBody>
      </p:sp>
    </p:spTree>
    <p:extLst>
      <p:ext uri="{BB962C8B-B14F-4D97-AF65-F5344CB8AC3E}">
        <p14:creationId xmlns:p14="http://schemas.microsoft.com/office/powerpoint/2010/main" val="4364212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en-GB"/>
          </a:p>
        </p:txBody>
      </p:sp>
      <p:sp>
        <p:nvSpPr>
          <p:cNvPr id="5" name="Footer Placeholder 4"/>
          <p:cNvSpPr>
            <a:spLocks noGrp="1"/>
          </p:cNvSpPr>
          <p:nvPr>
            <p:ph type="ftr" idx="11"/>
          </p:nvPr>
        </p:nvSpPr>
        <p:spPr/>
        <p:txBody>
          <a:bodyPr/>
          <a:lstStyle>
            <a:lvl1pPr>
              <a:defRPr/>
            </a:lvl1pPr>
          </a:lstStyle>
          <a:p>
            <a:endParaRPr lang="en-GB"/>
          </a:p>
        </p:txBody>
      </p:sp>
      <p:sp>
        <p:nvSpPr>
          <p:cNvPr id="6" name="Slide Number Placeholder 5"/>
          <p:cNvSpPr>
            <a:spLocks noGrp="1"/>
          </p:cNvSpPr>
          <p:nvPr>
            <p:ph type="sldNum" idx="12"/>
          </p:nvPr>
        </p:nvSpPr>
        <p:spPr/>
        <p:txBody>
          <a:bodyPr/>
          <a:lstStyle>
            <a:lvl1pPr>
              <a:defRPr/>
            </a:lvl1pPr>
          </a:lstStyle>
          <a:p>
            <a:fld id="{456B815F-46A2-5E42-9CED-507C890CBB9B}" type="slidenum">
              <a:rPr lang="en-GB"/>
              <a:pPr/>
              <a:t>‹#›</a:t>
            </a:fld>
            <a:endParaRPr lang="en-GB"/>
          </a:p>
        </p:txBody>
      </p:sp>
    </p:spTree>
    <p:extLst>
      <p:ext uri="{BB962C8B-B14F-4D97-AF65-F5344CB8AC3E}">
        <p14:creationId xmlns:p14="http://schemas.microsoft.com/office/powerpoint/2010/main" val="2264610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1000" y="1266825"/>
            <a:ext cx="2159000" cy="490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0825" y="1266825"/>
            <a:ext cx="6327775" cy="490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en-GB"/>
          </a:p>
        </p:txBody>
      </p:sp>
      <p:sp>
        <p:nvSpPr>
          <p:cNvPr id="5" name="Footer Placeholder 4"/>
          <p:cNvSpPr>
            <a:spLocks noGrp="1"/>
          </p:cNvSpPr>
          <p:nvPr>
            <p:ph type="ftr" idx="11"/>
          </p:nvPr>
        </p:nvSpPr>
        <p:spPr/>
        <p:txBody>
          <a:bodyPr/>
          <a:lstStyle>
            <a:lvl1pPr>
              <a:defRPr/>
            </a:lvl1pPr>
          </a:lstStyle>
          <a:p>
            <a:endParaRPr lang="en-GB"/>
          </a:p>
        </p:txBody>
      </p:sp>
      <p:sp>
        <p:nvSpPr>
          <p:cNvPr id="6" name="Slide Number Placeholder 5"/>
          <p:cNvSpPr>
            <a:spLocks noGrp="1"/>
          </p:cNvSpPr>
          <p:nvPr>
            <p:ph type="sldNum" idx="12"/>
          </p:nvPr>
        </p:nvSpPr>
        <p:spPr/>
        <p:txBody>
          <a:bodyPr/>
          <a:lstStyle>
            <a:lvl1pPr>
              <a:defRPr/>
            </a:lvl1pPr>
          </a:lstStyle>
          <a:p>
            <a:fld id="{3C3FAD0E-3507-1D4B-AAE6-B02648445DB2}" type="slidenum">
              <a:rPr lang="en-GB"/>
              <a:pPr/>
              <a:t>‹#›</a:t>
            </a:fld>
            <a:endParaRPr lang="en-GB"/>
          </a:p>
        </p:txBody>
      </p:sp>
    </p:spTree>
    <p:extLst>
      <p:ext uri="{BB962C8B-B14F-4D97-AF65-F5344CB8AC3E}">
        <p14:creationId xmlns:p14="http://schemas.microsoft.com/office/powerpoint/2010/main" val="25375077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50825" y="1266825"/>
            <a:ext cx="8639175" cy="1149350"/>
          </a:xfrm>
        </p:spPr>
        <p:txBody>
          <a:bodyPr/>
          <a:lstStyle/>
          <a:p>
            <a:r>
              <a:rPr lang="en-US" smtClean="0"/>
              <a:t>Click to edit Master title style</a:t>
            </a:r>
            <a:endParaRPr lang="en-US"/>
          </a:p>
        </p:txBody>
      </p:sp>
      <p:sp>
        <p:nvSpPr>
          <p:cNvPr id="3" name="Date Placeholder 2"/>
          <p:cNvSpPr>
            <a:spLocks noGrp="1"/>
          </p:cNvSpPr>
          <p:nvPr>
            <p:ph type="dt" idx="10"/>
          </p:nvPr>
        </p:nvSpPr>
        <p:spPr>
          <a:xfrm>
            <a:off x="250825" y="6381750"/>
            <a:ext cx="2733675" cy="357188"/>
          </a:xfrm>
        </p:spPr>
        <p:txBody>
          <a:bodyPr/>
          <a:lstStyle>
            <a:lvl1pPr>
              <a:defRPr/>
            </a:lvl1pPr>
          </a:lstStyle>
          <a:p>
            <a:endParaRPr lang="en-GB"/>
          </a:p>
        </p:txBody>
      </p:sp>
      <p:sp>
        <p:nvSpPr>
          <p:cNvPr id="4" name="Footer Placeholder 3"/>
          <p:cNvSpPr>
            <a:spLocks noGrp="1"/>
          </p:cNvSpPr>
          <p:nvPr>
            <p:ph type="ftr" idx="11"/>
          </p:nvPr>
        </p:nvSpPr>
        <p:spPr>
          <a:xfrm>
            <a:off x="3124200" y="6381750"/>
            <a:ext cx="4108450" cy="350838"/>
          </a:xfrm>
        </p:spPr>
        <p:txBody>
          <a:bodyPr/>
          <a:lstStyle>
            <a:lvl1pPr>
              <a:defRPr/>
            </a:lvl1pPr>
          </a:lstStyle>
          <a:p>
            <a:endParaRPr lang="en-GB"/>
          </a:p>
        </p:txBody>
      </p:sp>
      <p:sp>
        <p:nvSpPr>
          <p:cNvPr id="5" name="Slide Number Placeholder 4"/>
          <p:cNvSpPr>
            <a:spLocks noGrp="1"/>
          </p:cNvSpPr>
          <p:nvPr>
            <p:ph type="sldNum" idx="12"/>
          </p:nvPr>
        </p:nvSpPr>
        <p:spPr>
          <a:xfrm>
            <a:off x="7380288" y="6381750"/>
            <a:ext cx="1482725" cy="357188"/>
          </a:xfrm>
        </p:spPr>
        <p:txBody>
          <a:bodyPr/>
          <a:lstStyle>
            <a:lvl1pPr>
              <a:defRPr/>
            </a:lvl1pPr>
          </a:lstStyle>
          <a:p>
            <a:fld id="{138C7090-04AB-7445-B7E8-4130BA833C91}" type="slidenum">
              <a:rPr lang="en-GB"/>
              <a:pPr/>
              <a:t>‹#›</a:t>
            </a:fld>
            <a:endParaRPr lang="en-GB"/>
          </a:p>
        </p:txBody>
      </p:sp>
    </p:spTree>
    <p:extLst>
      <p:ext uri="{BB962C8B-B14F-4D97-AF65-F5344CB8AC3E}">
        <p14:creationId xmlns:p14="http://schemas.microsoft.com/office/powerpoint/2010/main" val="453065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endParaRPr lang="en-GB"/>
          </a:p>
        </p:txBody>
      </p:sp>
      <p:sp>
        <p:nvSpPr>
          <p:cNvPr id="5" name="Footer Placeholder 4"/>
          <p:cNvSpPr>
            <a:spLocks noGrp="1"/>
          </p:cNvSpPr>
          <p:nvPr>
            <p:ph type="ftr" idx="11"/>
          </p:nvPr>
        </p:nvSpPr>
        <p:spPr/>
        <p:txBody>
          <a:bodyPr/>
          <a:lstStyle>
            <a:lvl1pPr>
              <a:defRPr/>
            </a:lvl1pPr>
          </a:lstStyle>
          <a:p>
            <a:endParaRPr lang="en-GB"/>
          </a:p>
        </p:txBody>
      </p:sp>
      <p:sp>
        <p:nvSpPr>
          <p:cNvPr id="6" name="Slide Number Placeholder 5"/>
          <p:cNvSpPr>
            <a:spLocks noGrp="1"/>
          </p:cNvSpPr>
          <p:nvPr>
            <p:ph type="sldNum" idx="12"/>
          </p:nvPr>
        </p:nvSpPr>
        <p:spPr/>
        <p:txBody>
          <a:bodyPr/>
          <a:lstStyle>
            <a:lvl1pPr>
              <a:defRPr/>
            </a:lvl1pPr>
          </a:lstStyle>
          <a:p>
            <a:fld id="{1AFCA8F6-0E3B-DC43-92BB-4EA312926A48}" type="slidenum">
              <a:rPr lang="en-GB"/>
              <a:pPr/>
              <a:t>‹#›</a:t>
            </a:fld>
            <a:endParaRPr lang="en-GB"/>
          </a:p>
        </p:txBody>
      </p:sp>
    </p:spTree>
    <p:extLst>
      <p:ext uri="{BB962C8B-B14F-4D97-AF65-F5344CB8AC3E}">
        <p14:creationId xmlns:p14="http://schemas.microsoft.com/office/powerpoint/2010/main" val="3282196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0825" y="1125538"/>
            <a:ext cx="4133850" cy="4997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37075" y="1125538"/>
            <a:ext cx="4135438" cy="4997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p:txBody>
          <a:bodyPr/>
          <a:lstStyle>
            <a:lvl1pPr>
              <a:defRPr/>
            </a:lvl1pPr>
          </a:lstStyle>
          <a:p>
            <a:endParaRPr lang="en-GB"/>
          </a:p>
        </p:txBody>
      </p:sp>
      <p:sp>
        <p:nvSpPr>
          <p:cNvPr id="6" name="Footer Placeholder 5"/>
          <p:cNvSpPr>
            <a:spLocks noGrp="1"/>
          </p:cNvSpPr>
          <p:nvPr>
            <p:ph type="ftr" idx="11"/>
          </p:nvPr>
        </p:nvSpPr>
        <p:spPr/>
        <p:txBody>
          <a:bodyPr/>
          <a:lstStyle>
            <a:lvl1pPr>
              <a:defRPr/>
            </a:lvl1pPr>
          </a:lstStyle>
          <a:p>
            <a:endParaRPr lang="en-GB"/>
          </a:p>
        </p:txBody>
      </p:sp>
      <p:sp>
        <p:nvSpPr>
          <p:cNvPr id="7" name="Slide Number Placeholder 6"/>
          <p:cNvSpPr>
            <a:spLocks noGrp="1"/>
          </p:cNvSpPr>
          <p:nvPr>
            <p:ph type="sldNum" idx="12"/>
          </p:nvPr>
        </p:nvSpPr>
        <p:spPr/>
        <p:txBody>
          <a:bodyPr/>
          <a:lstStyle>
            <a:lvl1pPr>
              <a:defRPr/>
            </a:lvl1pPr>
          </a:lstStyle>
          <a:p>
            <a:fld id="{92BE35D9-4D17-5945-A1E7-EA2D44439A7A}" type="slidenum">
              <a:rPr lang="en-GB"/>
              <a:pPr/>
              <a:t>‹#›</a:t>
            </a:fld>
            <a:endParaRPr lang="en-GB"/>
          </a:p>
        </p:txBody>
      </p:sp>
    </p:spTree>
    <p:extLst>
      <p:ext uri="{BB962C8B-B14F-4D97-AF65-F5344CB8AC3E}">
        <p14:creationId xmlns:p14="http://schemas.microsoft.com/office/powerpoint/2010/main" val="279345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idx="10"/>
          </p:nvPr>
        </p:nvSpPr>
        <p:spPr/>
        <p:txBody>
          <a:bodyPr/>
          <a:lstStyle>
            <a:lvl1pPr>
              <a:defRPr/>
            </a:lvl1pPr>
          </a:lstStyle>
          <a:p>
            <a:endParaRPr lang="en-GB"/>
          </a:p>
        </p:txBody>
      </p:sp>
      <p:sp>
        <p:nvSpPr>
          <p:cNvPr id="8" name="Footer Placeholder 7"/>
          <p:cNvSpPr>
            <a:spLocks noGrp="1"/>
          </p:cNvSpPr>
          <p:nvPr>
            <p:ph type="ftr" idx="11"/>
          </p:nvPr>
        </p:nvSpPr>
        <p:spPr/>
        <p:txBody>
          <a:bodyPr/>
          <a:lstStyle>
            <a:lvl1pPr>
              <a:defRPr/>
            </a:lvl1pPr>
          </a:lstStyle>
          <a:p>
            <a:endParaRPr lang="en-GB"/>
          </a:p>
        </p:txBody>
      </p:sp>
      <p:sp>
        <p:nvSpPr>
          <p:cNvPr id="9" name="Slide Number Placeholder 8"/>
          <p:cNvSpPr>
            <a:spLocks noGrp="1"/>
          </p:cNvSpPr>
          <p:nvPr>
            <p:ph type="sldNum" idx="12"/>
          </p:nvPr>
        </p:nvSpPr>
        <p:spPr/>
        <p:txBody>
          <a:bodyPr/>
          <a:lstStyle>
            <a:lvl1pPr>
              <a:defRPr/>
            </a:lvl1pPr>
          </a:lstStyle>
          <a:p>
            <a:fld id="{4D9B20D6-41AB-5043-81D9-CC4DBC9EE0B5}" type="slidenum">
              <a:rPr lang="en-GB"/>
              <a:pPr/>
              <a:t>‹#›</a:t>
            </a:fld>
            <a:endParaRPr lang="en-GB"/>
          </a:p>
        </p:txBody>
      </p:sp>
    </p:spTree>
    <p:extLst>
      <p:ext uri="{BB962C8B-B14F-4D97-AF65-F5344CB8AC3E}">
        <p14:creationId xmlns:p14="http://schemas.microsoft.com/office/powerpoint/2010/main" val="901765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idx="10"/>
          </p:nvPr>
        </p:nvSpPr>
        <p:spPr/>
        <p:txBody>
          <a:bodyPr/>
          <a:lstStyle>
            <a:lvl1pPr>
              <a:defRPr/>
            </a:lvl1pPr>
          </a:lstStyle>
          <a:p>
            <a:endParaRPr lang="en-GB"/>
          </a:p>
        </p:txBody>
      </p:sp>
      <p:sp>
        <p:nvSpPr>
          <p:cNvPr id="4" name="Footer Placeholder 3"/>
          <p:cNvSpPr>
            <a:spLocks noGrp="1"/>
          </p:cNvSpPr>
          <p:nvPr>
            <p:ph type="ftr" idx="11"/>
          </p:nvPr>
        </p:nvSpPr>
        <p:spPr/>
        <p:txBody>
          <a:bodyPr/>
          <a:lstStyle>
            <a:lvl1pPr>
              <a:defRPr/>
            </a:lvl1pPr>
          </a:lstStyle>
          <a:p>
            <a:endParaRPr lang="en-GB"/>
          </a:p>
        </p:txBody>
      </p:sp>
      <p:sp>
        <p:nvSpPr>
          <p:cNvPr id="5" name="Slide Number Placeholder 4"/>
          <p:cNvSpPr>
            <a:spLocks noGrp="1"/>
          </p:cNvSpPr>
          <p:nvPr>
            <p:ph type="sldNum" idx="12"/>
          </p:nvPr>
        </p:nvSpPr>
        <p:spPr/>
        <p:txBody>
          <a:bodyPr/>
          <a:lstStyle>
            <a:lvl1pPr>
              <a:defRPr/>
            </a:lvl1pPr>
          </a:lstStyle>
          <a:p>
            <a:fld id="{314CC2F4-6F9E-304C-9CC4-EB78FA0D008C}" type="slidenum">
              <a:rPr lang="en-GB"/>
              <a:pPr/>
              <a:t>‹#›</a:t>
            </a:fld>
            <a:endParaRPr lang="en-GB"/>
          </a:p>
        </p:txBody>
      </p:sp>
    </p:spTree>
    <p:extLst>
      <p:ext uri="{BB962C8B-B14F-4D97-AF65-F5344CB8AC3E}">
        <p14:creationId xmlns:p14="http://schemas.microsoft.com/office/powerpoint/2010/main" val="4137687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endParaRPr lang="en-GB"/>
          </a:p>
        </p:txBody>
      </p:sp>
      <p:sp>
        <p:nvSpPr>
          <p:cNvPr id="3" name="Footer Placeholder 2"/>
          <p:cNvSpPr>
            <a:spLocks noGrp="1"/>
          </p:cNvSpPr>
          <p:nvPr>
            <p:ph type="ftr" idx="11"/>
          </p:nvPr>
        </p:nvSpPr>
        <p:spPr/>
        <p:txBody>
          <a:bodyPr/>
          <a:lstStyle>
            <a:lvl1pPr>
              <a:defRPr/>
            </a:lvl1pPr>
          </a:lstStyle>
          <a:p>
            <a:endParaRPr lang="en-GB"/>
          </a:p>
        </p:txBody>
      </p:sp>
      <p:sp>
        <p:nvSpPr>
          <p:cNvPr id="4" name="Slide Number Placeholder 3"/>
          <p:cNvSpPr>
            <a:spLocks noGrp="1"/>
          </p:cNvSpPr>
          <p:nvPr>
            <p:ph type="sldNum" idx="12"/>
          </p:nvPr>
        </p:nvSpPr>
        <p:spPr/>
        <p:txBody>
          <a:bodyPr/>
          <a:lstStyle>
            <a:lvl1pPr>
              <a:defRPr/>
            </a:lvl1pPr>
          </a:lstStyle>
          <a:p>
            <a:fld id="{8297A246-4BD6-D947-93B7-B193E2470A9E}" type="slidenum">
              <a:rPr lang="en-GB"/>
              <a:pPr/>
              <a:t>‹#›</a:t>
            </a:fld>
            <a:endParaRPr lang="en-GB"/>
          </a:p>
        </p:txBody>
      </p:sp>
    </p:spTree>
    <p:extLst>
      <p:ext uri="{BB962C8B-B14F-4D97-AF65-F5344CB8AC3E}">
        <p14:creationId xmlns:p14="http://schemas.microsoft.com/office/powerpoint/2010/main" val="2745415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endParaRPr lang="en-GB"/>
          </a:p>
        </p:txBody>
      </p:sp>
      <p:sp>
        <p:nvSpPr>
          <p:cNvPr id="6" name="Footer Placeholder 5"/>
          <p:cNvSpPr>
            <a:spLocks noGrp="1"/>
          </p:cNvSpPr>
          <p:nvPr>
            <p:ph type="ftr" idx="11"/>
          </p:nvPr>
        </p:nvSpPr>
        <p:spPr/>
        <p:txBody>
          <a:bodyPr/>
          <a:lstStyle>
            <a:lvl1pPr>
              <a:defRPr/>
            </a:lvl1pPr>
          </a:lstStyle>
          <a:p>
            <a:endParaRPr lang="en-GB"/>
          </a:p>
        </p:txBody>
      </p:sp>
      <p:sp>
        <p:nvSpPr>
          <p:cNvPr id="7" name="Slide Number Placeholder 6"/>
          <p:cNvSpPr>
            <a:spLocks noGrp="1"/>
          </p:cNvSpPr>
          <p:nvPr>
            <p:ph type="sldNum" idx="12"/>
          </p:nvPr>
        </p:nvSpPr>
        <p:spPr/>
        <p:txBody>
          <a:bodyPr/>
          <a:lstStyle>
            <a:lvl1pPr>
              <a:defRPr/>
            </a:lvl1pPr>
          </a:lstStyle>
          <a:p>
            <a:fld id="{588C4900-D8AA-5541-9FE8-4DE99C0BA640}" type="slidenum">
              <a:rPr lang="en-GB"/>
              <a:pPr/>
              <a:t>‹#›</a:t>
            </a:fld>
            <a:endParaRPr lang="en-GB"/>
          </a:p>
        </p:txBody>
      </p:sp>
    </p:spTree>
    <p:extLst>
      <p:ext uri="{BB962C8B-B14F-4D97-AF65-F5344CB8AC3E}">
        <p14:creationId xmlns:p14="http://schemas.microsoft.com/office/powerpoint/2010/main" val="46460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endParaRPr lang="en-GB"/>
          </a:p>
        </p:txBody>
      </p:sp>
      <p:sp>
        <p:nvSpPr>
          <p:cNvPr id="6" name="Footer Placeholder 5"/>
          <p:cNvSpPr>
            <a:spLocks noGrp="1"/>
          </p:cNvSpPr>
          <p:nvPr>
            <p:ph type="ftr" idx="11"/>
          </p:nvPr>
        </p:nvSpPr>
        <p:spPr/>
        <p:txBody>
          <a:bodyPr/>
          <a:lstStyle>
            <a:lvl1pPr>
              <a:defRPr/>
            </a:lvl1pPr>
          </a:lstStyle>
          <a:p>
            <a:endParaRPr lang="en-GB"/>
          </a:p>
        </p:txBody>
      </p:sp>
      <p:sp>
        <p:nvSpPr>
          <p:cNvPr id="7" name="Slide Number Placeholder 6"/>
          <p:cNvSpPr>
            <a:spLocks noGrp="1"/>
          </p:cNvSpPr>
          <p:nvPr>
            <p:ph type="sldNum" idx="12"/>
          </p:nvPr>
        </p:nvSpPr>
        <p:spPr/>
        <p:txBody>
          <a:bodyPr/>
          <a:lstStyle>
            <a:lvl1pPr>
              <a:defRPr/>
            </a:lvl1pPr>
          </a:lstStyle>
          <a:p>
            <a:fld id="{9CFDA79C-0C1D-5D49-A3CD-2DED44B7A8A0}" type="slidenum">
              <a:rPr lang="en-GB"/>
              <a:pPr/>
              <a:t>‹#›</a:t>
            </a:fld>
            <a:endParaRPr lang="en-GB"/>
          </a:p>
        </p:txBody>
      </p:sp>
    </p:spTree>
    <p:extLst>
      <p:ext uri="{BB962C8B-B14F-4D97-AF65-F5344CB8AC3E}">
        <p14:creationId xmlns:p14="http://schemas.microsoft.com/office/powerpoint/2010/main" val="15374338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theme" Target="../theme/theme2.xml"/><Relationship Id="rId14" Type="http://schemas.openxmlformats.org/officeDocument/2006/relationships/image" Target="../media/image1.png"/><Relationship Id="rId15" Type="http://schemas.openxmlformats.org/officeDocument/2006/relationships/image" Target="../media/image3.png"/><Relationship Id="rId16" Type="http://schemas.openxmlformats.org/officeDocument/2006/relationships/image" Target="../media/image2.png"/><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6308725"/>
            <a:ext cx="9144000" cy="549275"/>
          </a:xfrm>
          <a:prstGeom prst="rect">
            <a:avLst/>
          </a:prstGeom>
          <a:solidFill>
            <a:srgbClr val="00256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026" name="Rectangle 2"/>
          <p:cNvSpPr>
            <a:spLocks noChangeArrowheads="1"/>
          </p:cNvSpPr>
          <p:nvPr/>
        </p:nvSpPr>
        <p:spPr bwMode="auto">
          <a:xfrm>
            <a:off x="0" y="0"/>
            <a:ext cx="9144000" cy="908050"/>
          </a:xfrm>
          <a:prstGeom prst="rect">
            <a:avLst/>
          </a:prstGeom>
          <a:solidFill>
            <a:srgbClr val="002569"/>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027" name="Rectangle 3"/>
          <p:cNvSpPr>
            <a:spLocks noGrp="1" noChangeArrowheads="1"/>
          </p:cNvSpPr>
          <p:nvPr>
            <p:ph type="dt"/>
          </p:nvPr>
        </p:nvSpPr>
        <p:spPr bwMode="auto">
          <a:xfrm>
            <a:off x="250825" y="6381750"/>
            <a:ext cx="2733675" cy="350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0000" tIns="46800" rIns="90000" bIns="46800" numCol="1" anchor="b" anchorCtr="0" compatLnSpc="1">
            <a:prstTxWarp prst="textNoShape">
              <a:avLst/>
            </a:prstTxWarp>
          </a:bodyPr>
          <a:lstStyle>
            <a:lvl1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FFFFFF"/>
                </a:solidFill>
                <a:latin typeface="+mn-lt"/>
                <a:cs typeface="+mn-cs"/>
              </a:defRPr>
            </a:lvl1pPr>
          </a:lstStyle>
          <a:p>
            <a:endParaRPr lang="en-GB"/>
          </a:p>
        </p:txBody>
      </p:sp>
      <p:sp>
        <p:nvSpPr>
          <p:cNvPr id="1028" name="Rectangle 4"/>
          <p:cNvSpPr>
            <a:spLocks noGrp="1" noChangeArrowheads="1"/>
          </p:cNvSpPr>
          <p:nvPr>
            <p:ph type="ftr"/>
          </p:nvPr>
        </p:nvSpPr>
        <p:spPr bwMode="auto">
          <a:xfrm>
            <a:off x="3124200" y="6381750"/>
            <a:ext cx="4108450" cy="350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0000" tIns="46800" rIns="90000" bIns="46800" numCol="1" anchor="b" anchorCtr="0" compatLnSpc="1">
            <a:prstTxWarp prst="textNoShape">
              <a:avLst/>
            </a:prstTxWarp>
          </a:bodyPr>
          <a:lstStyle>
            <a:lvl1pPr algn="ct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FFFFFF"/>
                </a:solidFill>
                <a:latin typeface="+mn-lt"/>
                <a:cs typeface="+mn-cs"/>
              </a:defRPr>
            </a:lvl1pPr>
          </a:lstStyle>
          <a:p>
            <a:endParaRPr lang="en-GB"/>
          </a:p>
        </p:txBody>
      </p:sp>
      <p:sp>
        <p:nvSpPr>
          <p:cNvPr id="1029" name="Rectangle 5"/>
          <p:cNvSpPr>
            <a:spLocks noGrp="1" noChangeArrowheads="1"/>
          </p:cNvSpPr>
          <p:nvPr>
            <p:ph type="sldNum"/>
          </p:nvPr>
        </p:nvSpPr>
        <p:spPr bwMode="auto">
          <a:xfrm>
            <a:off x="7380288" y="6381750"/>
            <a:ext cx="1509712" cy="350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0000" tIns="46800" rIns="90000" bIns="46800" numCol="1" anchor="b" anchorCtr="0" compatLnSpc="1">
            <a:prstTxWarp prst="textNoShape">
              <a:avLst/>
            </a:prstTxWarp>
          </a:bodyPr>
          <a:lstStyle>
            <a:lvl1pPr algn="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FFFFFF"/>
                </a:solidFill>
                <a:latin typeface="+mn-lt"/>
                <a:cs typeface="+mn-cs"/>
              </a:defRPr>
            </a:lvl1pPr>
          </a:lstStyle>
          <a:p>
            <a:fld id="{1EFB3747-BD1D-E94C-B24F-7171EA8D85BF}" type="slidenum">
              <a:rPr lang="en-GB"/>
              <a:pPr/>
              <a:t>‹#›</a:t>
            </a:fld>
            <a:endParaRPr lang="en-GB"/>
          </a:p>
        </p:txBody>
      </p:sp>
      <p:sp>
        <p:nvSpPr>
          <p:cNvPr id="1030" name="Rectangle 6"/>
          <p:cNvSpPr>
            <a:spLocks noGrp="1" noChangeArrowheads="1"/>
          </p:cNvSpPr>
          <p:nvPr>
            <p:ph type="title"/>
          </p:nvPr>
        </p:nvSpPr>
        <p:spPr bwMode="auto">
          <a:xfrm>
            <a:off x="2700338" y="-60325"/>
            <a:ext cx="6189662" cy="1066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0000" tIns="46800" rIns="90000" bIns="46800" numCol="1" anchor="ctr" anchorCtr="0" compatLnSpc="1">
            <a:prstTxWarp prst="textNoShape">
              <a:avLst/>
            </a:prstTxWarp>
          </a:bodyPr>
          <a:lstStyle/>
          <a:p>
            <a:pPr lvl="0"/>
            <a:r>
              <a:rPr lang="en-GB"/>
              <a:t>Click to edit the title text format</a:t>
            </a:r>
          </a:p>
        </p:txBody>
      </p:sp>
      <p:sp>
        <p:nvSpPr>
          <p:cNvPr id="1031" name="Rectangle 7"/>
          <p:cNvSpPr>
            <a:spLocks noGrp="1" noChangeArrowheads="1"/>
          </p:cNvSpPr>
          <p:nvPr>
            <p:ph type="body" idx="1"/>
          </p:nvPr>
        </p:nvSpPr>
        <p:spPr bwMode="auto">
          <a:xfrm>
            <a:off x="250825" y="1125538"/>
            <a:ext cx="8421688" cy="4997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0000" tIns="46800" rIns="90000" bIns="4680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pic>
        <p:nvPicPr>
          <p:cNvPr id="1032" name="Picture 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50825" y="115888"/>
            <a:ext cx="2368550" cy="28733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pic>
        <p:nvPicPr>
          <p:cNvPr id="1033" name="Picture 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258888" y="404813"/>
            <a:ext cx="355600" cy="4318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r" defTabSz="449263" rtl="0" fontAlgn="base">
        <a:spcBef>
          <a:spcPct val="0"/>
        </a:spcBef>
        <a:spcAft>
          <a:spcPct val="0"/>
        </a:spcAft>
        <a:buClr>
          <a:srgbClr val="000000"/>
        </a:buClr>
        <a:buSzPct val="100000"/>
        <a:buFont typeface="Times New Roman" charset="0"/>
        <a:defRPr sz="3200" b="1" i="1">
          <a:solidFill>
            <a:srgbClr val="FFFFFF"/>
          </a:solidFill>
          <a:latin typeface="+mj-lt"/>
          <a:ea typeface="+mj-ea"/>
          <a:cs typeface="+mj-cs"/>
        </a:defRPr>
      </a:lvl1pPr>
      <a:lvl2pPr marL="742950" indent="-285750" algn="r" defTabSz="449263" rtl="0" fontAlgn="base">
        <a:spcBef>
          <a:spcPct val="0"/>
        </a:spcBef>
        <a:spcAft>
          <a:spcPct val="0"/>
        </a:spcAft>
        <a:buClr>
          <a:srgbClr val="000000"/>
        </a:buClr>
        <a:buSzPct val="100000"/>
        <a:buFont typeface="Times New Roman" charset="0"/>
        <a:defRPr sz="3200" b="1" i="1">
          <a:solidFill>
            <a:srgbClr val="FFFFFF"/>
          </a:solidFill>
          <a:latin typeface="Arial" charset="0"/>
          <a:ea typeface="ＭＳ Ｐゴシック" charset="0"/>
          <a:cs typeface="Arial" charset="0"/>
        </a:defRPr>
      </a:lvl2pPr>
      <a:lvl3pPr marL="1143000" indent="-228600" algn="r" defTabSz="449263" rtl="0" fontAlgn="base">
        <a:spcBef>
          <a:spcPct val="0"/>
        </a:spcBef>
        <a:spcAft>
          <a:spcPct val="0"/>
        </a:spcAft>
        <a:buClr>
          <a:srgbClr val="000000"/>
        </a:buClr>
        <a:buSzPct val="100000"/>
        <a:buFont typeface="Times New Roman" charset="0"/>
        <a:defRPr sz="3200" b="1" i="1">
          <a:solidFill>
            <a:srgbClr val="FFFFFF"/>
          </a:solidFill>
          <a:latin typeface="Arial" charset="0"/>
          <a:ea typeface="ＭＳ Ｐゴシック" charset="0"/>
          <a:cs typeface="Arial" charset="0"/>
        </a:defRPr>
      </a:lvl3pPr>
      <a:lvl4pPr marL="1600200" indent="-228600" algn="r" defTabSz="449263" rtl="0" fontAlgn="base">
        <a:spcBef>
          <a:spcPct val="0"/>
        </a:spcBef>
        <a:spcAft>
          <a:spcPct val="0"/>
        </a:spcAft>
        <a:buClr>
          <a:srgbClr val="000000"/>
        </a:buClr>
        <a:buSzPct val="100000"/>
        <a:buFont typeface="Times New Roman" charset="0"/>
        <a:defRPr sz="3200" b="1" i="1">
          <a:solidFill>
            <a:srgbClr val="FFFFFF"/>
          </a:solidFill>
          <a:latin typeface="Arial" charset="0"/>
          <a:ea typeface="ＭＳ Ｐゴシック" charset="0"/>
          <a:cs typeface="Arial" charset="0"/>
        </a:defRPr>
      </a:lvl4pPr>
      <a:lvl5pPr marL="2057400" indent="-228600" algn="r" defTabSz="449263" rtl="0" fontAlgn="base">
        <a:spcBef>
          <a:spcPct val="0"/>
        </a:spcBef>
        <a:spcAft>
          <a:spcPct val="0"/>
        </a:spcAft>
        <a:buClr>
          <a:srgbClr val="000000"/>
        </a:buClr>
        <a:buSzPct val="100000"/>
        <a:buFont typeface="Times New Roman" charset="0"/>
        <a:defRPr sz="3200" b="1" i="1">
          <a:solidFill>
            <a:srgbClr val="FFFFFF"/>
          </a:solidFill>
          <a:latin typeface="Arial" charset="0"/>
          <a:ea typeface="ＭＳ Ｐゴシック" charset="0"/>
          <a:cs typeface="Arial" charset="0"/>
        </a:defRPr>
      </a:lvl5pPr>
      <a:lvl6pPr marL="2514600" indent="-228600" algn="r" defTabSz="449263" rtl="0" fontAlgn="base">
        <a:spcBef>
          <a:spcPct val="0"/>
        </a:spcBef>
        <a:spcAft>
          <a:spcPct val="0"/>
        </a:spcAft>
        <a:buClr>
          <a:srgbClr val="000000"/>
        </a:buClr>
        <a:buSzPct val="100000"/>
        <a:buFont typeface="Times New Roman" charset="0"/>
        <a:defRPr sz="3200" b="1" i="1">
          <a:solidFill>
            <a:srgbClr val="FFFFFF"/>
          </a:solidFill>
          <a:latin typeface="Arial" charset="0"/>
          <a:ea typeface="ＭＳ Ｐゴシック" charset="0"/>
          <a:cs typeface="Arial" charset="0"/>
        </a:defRPr>
      </a:lvl6pPr>
      <a:lvl7pPr marL="2971800" indent="-228600" algn="r" defTabSz="449263" rtl="0" fontAlgn="base">
        <a:spcBef>
          <a:spcPct val="0"/>
        </a:spcBef>
        <a:spcAft>
          <a:spcPct val="0"/>
        </a:spcAft>
        <a:buClr>
          <a:srgbClr val="000000"/>
        </a:buClr>
        <a:buSzPct val="100000"/>
        <a:buFont typeface="Times New Roman" charset="0"/>
        <a:defRPr sz="3200" b="1" i="1">
          <a:solidFill>
            <a:srgbClr val="FFFFFF"/>
          </a:solidFill>
          <a:latin typeface="Arial" charset="0"/>
          <a:ea typeface="ＭＳ Ｐゴシック" charset="0"/>
          <a:cs typeface="Arial" charset="0"/>
        </a:defRPr>
      </a:lvl7pPr>
      <a:lvl8pPr marL="3429000" indent="-228600" algn="r" defTabSz="449263" rtl="0" fontAlgn="base">
        <a:spcBef>
          <a:spcPct val="0"/>
        </a:spcBef>
        <a:spcAft>
          <a:spcPct val="0"/>
        </a:spcAft>
        <a:buClr>
          <a:srgbClr val="000000"/>
        </a:buClr>
        <a:buSzPct val="100000"/>
        <a:buFont typeface="Times New Roman" charset="0"/>
        <a:defRPr sz="3200" b="1" i="1">
          <a:solidFill>
            <a:srgbClr val="FFFFFF"/>
          </a:solidFill>
          <a:latin typeface="Arial" charset="0"/>
          <a:ea typeface="ＭＳ Ｐゴシック" charset="0"/>
          <a:cs typeface="Arial" charset="0"/>
        </a:defRPr>
      </a:lvl8pPr>
      <a:lvl9pPr marL="3886200" indent="-228600" algn="r" defTabSz="449263" rtl="0" fontAlgn="base">
        <a:spcBef>
          <a:spcPct val="0"/>
        </a:spcBef>
        <a:spcAft>
          <a:spcPct val="0"/>
        </a:spcAft>
        <a:buClr>
          <a:srgbClr val="000000"/>
        </a:buClr>
        <a:buSzPct val="100000"/>
        <a:buFont typeface="Times New Roman" charset="0"/>
        <a:defRPr sz="3200" b="1" i="1">
          <a:solidFill>
            <a:srgbClr val="FFFFFF"/>
          </a:solidFill>
          <a:latin typeface="Arial" charset="0"/>
          <a:ea typeface="ＭＳ Ｐゴシック" charset="0"/>
          <a:cs typeface="Arial" charset="0"/>
        </a:defRPr>
      </a:lvl9pPr>
    </p:titleStyle>
    <p:bodyStyle>
      <a:lvl1pPr marL="342900" indent="-342900" algn="l" defTabSz="449263" rtl="0" fontAlgn="base">
        <a:spcBef>
          <a:spcPts val="1200"/>
        </a:spcBef>
        <a:spcAft>
          <a:spcPct val="0"/>
        </a:spcAft>
        <a:buClr>
          <a:srgbClr val="000000"/>
        </a:buClr>
        <a:buSzPct val="100000"/>
        <a:buFont typeface="Times New Roman" charset="0"/>
        <a:defRPr sz="3200">
          <a:solidFill>
            <a:srgbClr val="000000"/>
          </a:solidFill>
          <a:latin typeface="+mn-lt"/>
          <a:ea typeface="+mn-ea"/>
          <a:cs typeface="+mn-cs"/>
        </a:defRPr>
      </a:lvl1pPr>
      <a:lvl2pPr marL="742950" indent="-285750" algn="l" defTabSz="449263" rtl="0" fontAlgn="base">
        <a:spcBef>
          <a:spcPts val="1125"/>
        </a:spcBef>
        <a:spcAft>
          <a:spcPct val="0"/>
        </a:spcAft>
        <a:buClr>
          <a:srgbClr val="000000"/>
        </a:buClr>
        <a:buSzPct val="100000"/>
        <a:buFont typeface="Times New Roman" charset="0"/>
        <a:defRPr sz="3000">
          <a:solidFill>
            <a:srgbClr val="000000"/>
          </a:solidFill>
          <a:latin typeface="+mn-lt"/>
          <a:ea typeface="+mn-ea"/>
          <a:cs typeface="+mn-cs"/>
        </a:defRPr>
      </a:lvl2pPr>
      <a:lvl3pPr marL="1143000" indent="-228600" algn="l" defTabSz="449263" rtl="0" fontAlgn="base">
        <a:spcBef>
          <a:spcPts val="1050"/>
        </a:spcBef>
        <a:spcAft>
          <a:spcPct val="0"/>
        </a:spcAft>
        <a:buClr>
          <a:srgbClr val="000000"/>
        </a:buClr>
        <a:buSzPct val="100000"/>
        <a:buFont typeface="Times New Roman" charset="0"/>
        <a:defRPr sz="2800">
          <a:solidFill>
            <a:srgbClr val="000000"/>
          </a:solidFill>
          <a:latin typeface="+mn-lt"/>
          <a:ea typeface="+mn-ea"/>
          <a:cs typeface="+mn-cs"/>
        </a:defRPr>
      </a:lvl3pPr>
      <a:lvl4pPr marL="1600200" indent="-228600" algn="l" defTabSz="449263" rtl="0" fontAlgn="base">
        <a:spcBef>
          <a:spcPts val="975"/>
        </a:spcBef>
        <a:spcAft>
          <a:spcPct val="0"/>
        </a:spcAft>
        <a:buClr>
          <a:srgbClr val="000000"/>
        </a:buClr>
        <a:buSzPct val="100000"/>
        <a:buFont typeface="Times New Roman" charset="0"/>
        <a:defRPr sz="2600">
          <a:solidFill>
            <a:srgbClr val="000000"/>
          </a:solidFill>
          <a:latin typeface="+mn-lt"/>
          <a:ea typeface="+mn-ea"/>
          <a:cs typeface="+mn-cs"/>
        </a:defRPr>
      </a:lvl4pPr>
      <a:lvl5pPr marL="2057400" indent="-228600" algn="l" defTabSz="449263" rtl="0" fontAlgn="base">
        <a:spcBef>
          <a:spcPts val="900"/>
        </a:spcBef>
        <a:spcAft>
          <a:spcPct val="0"/>
        </a:spcAft>
        <a:buClr>
          <a:srgbClr val="000000"/>
        </a:buClr>
        <a:buSzPct val="100000"/>
        <a:buFont typeface="Times New Roman" charset="0"/>
        <a:defRPr sz="2400">
          <a:solidFill>
            <a:srgbClr val="000000"/>
          </a:solidFill>
          <a:latin typeface="+mn-lt"/>
          <a:ea typeface="+mn-ea"/>
          <a:cs typeface="+mn-cs"/>
        </a:defRPr>
      </a:lvl5pPr>
      <a:lvl6pPr marL="2514600" indent="-228600" algn="l" defTabSz="449263" rtl="0" fontAlgn="base">
        <a:spcBef>
          <a:spcPts val="900"/>
        </a:spcBef>
        <a:spcAft>
          <a:spcPct val="0"/>
        </a:spcAft>
        <a:buClr>
          <a:srgbClr val="000000"/>
        </a:buClr>
        <a:buSzPct val="100000"/>
        <a:buFont typeface="Times New Roman" charset="0"/>
        <a:defRPr sz="2400">
          <a:solidFill>
            <a:srgbClr val="000000"/>
          </a:solidFill>
          <a:latin typeface="+mn-lt"/>
          <a:ea typeface="+mn-ea"/>
          <a:cs typeface="+mn-cs"/>
        </a:defRPr>
      </a:lvl6pPr>
      <a:lvl7pPr marL="2971800" indent="-228600" algn="l" defTabSz="449263" rtl="0" fontAlgn="base">
        <a:spcBef>
          <a:spcPts val="900"/>
        </a:spcBef>
        <a:spcAft>
          <a:spcPct val="0"/>
        </a:spcAft>
        <a:buClr>
          <a:srgbClr val="000000"/>
        </a:buClr>
        <a:buSzPct val="100000"/>
        <a:buFont typeface="Times New Roman" charset="0"/>
        <a:defRPr sz="2400">
          <a:solidFill>
            <a:srgbClr val="000000"/>
          </a:solidFill>
          <a:latin typeface="+mn-lt"/>
          <a:ea typeface="+mn-ea"/>
          <a:cs typeface="+mn-cs"/>
        </a:defRPr>
      </a:lvl7pPr>
      <a:lvl8pPr marL="3429000" indent="-228600" algn="l" defTabSz="449263" rtl="0" fontAlgn="base">
        <a:spcBef>
          <a:spcPts val="900"/>
        </a:spcBef>
        <a:spcAft>
          <a:spcPct val="0"/>
        </a:spcAft>
        <a:buClr>
          <a:srgbClr val="000000"/>
        </a:buClr>
        <a:buSzPct val="100000"/>
        <a:buFont typeface="Times New Roman" charset="0"/>
        <a:defRPr sz="2400">
          <a:solidFill>
            <a:srgbClr val="000000"/>
          </a:solidFill>
          <a:latin typeface="+mn-lt"/>
          <a:ea typeface="+mn-ea"/>
          <a:cs typeface="+mn-cs"/>
        </a:defRPr>
      </a:lvl8pPr>
      <a:lvl9pPr marL="3886200" indent="-228600" algn="l" defTabSz="449263" rtl="0" fontAlgn="base">
        <a:spcBef>
          <a:spcPts val="900"/>
        </a:spcBef>
        <a:spcAft>
          <a:spcPct val="0"/>
        </a:spcAft>
        <a:buClr>
          <a:srgbClr val="000000"/>
        </a:buClr>
        <a:buSzPct val="100000"/>
        <a:buFont typeface="Times New Roman" charset="0"/>
        <a:defRPr sz="24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2569"/>
        </a:solidFill>
        <a:effectLst/>
      </p:bgPr>
    </p:bg>
    <p:spTree>
      <p:nvGrpSpPr>
        <p:cNvPr id="1" name=""/>
        <p:cNvGrpSpPr/>
        <p:nvPr/>
      </p:nvGrpSpPr>
      <p:grpSpPr>
        <a:xfrm>
          <a:off x="0" y="0"/>
          <a:ext cx="0" cy="0"/>
          <a:chOff x="0" y="0"/>
          <a:chExt cx="0" cy="0"/>
        </a:xfrm>
      </p:grpSpPr>
      <p:sp>
        <p:nvSpPr>
          <p:cNvPr id="2049" name="Rectangle 1"/>
          <p:cNvSpPr>
            <a:spLocks noGrp="1" noChangeArrowheads="1"/>
          </p:cNvSpPr>
          <p:nvPr>
            <p:ph type="dt"/>
          </p:nvPr>
        </p:nvSpPr>
        <p:spPr bwMode="auto">
          <a:xfrm>
            <a:off x="250825" y="6381750"/>
            <a:ext cx="2733675" cy="357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0000" tIns="46800" rIns="90000" bIns="46800" numCol="1" anchor="b" anchorCtr="0" compatLnSpc="1">
            <a:prstTxWarp prst="textNoShape">
              <a:avLst/>
            </a:prstTxWarp>
          </a:bodyPr>
          <a:lstStyle>
            <a:lvl1pPr eaLnBrk="1" hangingPunct="1">
              <a:tabLst>
                <a:tab pos="723900" algn="l"/>
                <a:tab pos="1447800" algn="l"/>
                <a:tab pos="2171700" algn="l"/>
              </a:tabLst>
              <a:defRPr sz="1400">
                <a:solidFill>
                  <a:srgbClr val="FFFFFF"/>
                </a:solidFill>
                <a:latin typeface="+mn-lt"/>
                <a:cs typeface="+mn-cs"/>
              </a:defRPr>
            </a:lvl1pPr>
          </a:lstStyle>
          <a:p>
            <a:endParaRPr lang="en-GB"/>
          </a:p>
        </p:txBody>
      </p:sp>
      <p:sp>
        <p:nvSpPr>
          <p:cNvPr id="2050" name="Rectangle 2"/>
          <p:cNvSpPr>
            <a:spLocks noGrp="1" noChangeArrowheads="1"/>
          </p:cNvSpPr>
          <p:nvPr>
            <p:ph type="ftr"/>
          </p:nvPr>
        </p:nvSpPr>
        <p:spPr bwMode="auto">
          <a:xfrm>
            <a:off x="3124200" y="6381750"/>
            <a:ext cx="4108450" cy="350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0000" tIns="46800" rIns="90000" bIns="46800" numCol="1" anchor="ctr" anchorCtr="0" compatLnSpc="1">
            <a:prstTxWarp prst="textNoShape">
              <a:avLst/>
            </a:prstTxWarp>
          </a:bodyPr>
          <a:lstStyle>
            <a:lvl1pPr algn="ctr" eaLnBrk="1" hangingPunct="1">
              <a:tabLst>
                <a:tab pos="723900" algn="l"/>
                <a:tab pos="1447800" algn="l"/>
                <a:tab pos="2171700" algn="l"/>
                <a:tab pos="2895600" algn="l"/>
                <a:tab pos="3619500" algn="l"/>
              </a:tabLst>
              <a:defRPr sz="1400">
                <a:solidFill>
                  <a:srgbClr val="FFFFFF"/>
                </a:solidFill>
                <a:latin typeface="+mn-lt"/>
                <a:cs typeface="+mn-cs"/>
              </a:defRPr>
            </a:lvl1pPr>
          </a:lstStyle>
          <a:p>
            <a:endParaRPr lang="en-GB"/>
          </a:p>
        </p:txBody>
      </p:sp>
      <p:sp>
        <p:nvSpPr>
          <p:cNvPr id="2051" name="Rectangle 3"/>
          <p:cNvSpPr>
            <a:spLocks noGrp="1" noChangeArrowheads="1"/>
          </p:cNvSpPr>
          <p:nvPr>
            <p:ph type="title"/>
          </p:nvPr>
        </p:nvSpPr>
        <p:spPr bwMode="auto">
          <a:xfrm>
            <a:off x="250825" y="1266825"/>
            <a:ext cx="8639175" cy="1149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0000" tIns="46800" rIns="90000" bIns="46800" numCol="1" anchor="b" anchorCtr="0" compatLnSpc="1">
            <a:prstTxWarp prst="textNoShape">
              <a:avLst/>
            </a:prstTxWarp>
          </a:bodyPr>
          <a:lstStyle/>
          <a:p>
            <a:pPr lvl="0"/>
            <a:r>
              <a:rPr lang="en-GB"/>
              <a:t>Click to edit the title text format</a:t>
            </a:r>
          </a:p>
        </p:txBody>
      </p:sp>
      <p:sp>
        <p:nvSpPr>
          <p:cNvPr id="2052" name="Rectangle 4"/>
          <p:cNvSpPr>
            <a:spLocks noGrp="1" noChangeArrowheads="1"/>
          </p:cNvSpPr>
          <p:nvPr>
            <p:ph type="sldNum"/>
          </p:nvPr>
        </p:nvSpPr>
        <p:spPr bwMode="auto">
          <a:xfrm>
            <a:off x="7380288" y="6381750"/>
            <a:ext cx="1482725" cy="357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0000" tIns="46800" rIns="90000" bIns="46800" numCol="1" anchor="b" anchorCtr="0" compatLnSpc="1">
            <a:prstTxWarp prst="textNoShape">
              <a:avLst/>
            </a:prstTxWarp>
          </a:bodyPr>
          <a:lstStyle>
            <a:lvl1pPr algn="r" eaLnBrk="1" hangingPunct="1">
              <a:tabLst>
                <a:tab pos="723900" algn="l"/>
                <a:tab pos="1447800" algn="l"/>
              </a:tabLst>
              <a:defRPr sz="1400">
                <a:solidFill>
                  <a:srgbClr val="FFFFFF"/>
                </a:solidFill>
                <a:latin typeface="+mn-lt"/>
                <a:cs typeface="+mn-cs"/>
              </a:defRPr>
            </a:lvl1pPr>
          </a:lstStyle>
          <a:p>
            <a:fld id="{2C242660-2809-1848-94CB-150A76FD46FB}" type="slidenum">
              <a:rPr lang="en-GB"/>
              <a:pPr/>
              <a:t>‹#›</a:t>
            </a:fld>
            <a:endParaRPr lang="en-GB"/>
          </a:p>
        </p:txBody>
      </p:sp>
      <p:sp>
        <p:nvSpPr>
          <p:cNvPr id="2053" name="Rectangle 5"/>
          <p:cNvSpPr>
            <a:spLocks noChangeArrowheads="1"/>
          </p:cNvSpPr>
          <p:nvPr/>
        </p:nvSpPr>
        <p:spPr bwMode="auto">
          <a:xfrm>
            <a:off x="0" y="6092825"/>
            <a:ext cx="9144000" cy="765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pic>
        <p:nvPicPr>
          <p:cNvPr id="2054" name="Picture 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916238" y="188913"/>
            <a:ext cx="3311525" cy="4032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pic>
        <p:nvPicPr>
          <p:cNvPr id="2055" name="Picture 7"/>
          <p:cNvPicPr>
            <a:picLocks noChangeAspect="1" noChangeArrowheads="1"/>
          </p:cNvPicPr>
          <p:nvPr/>
        </p:nvPicPr>
        <p:blipFill>
          <a:blip r:embed="rId15">
            <a:extLst>
              <a:ext uri="{28A0092B-C50C-407E-A947-70E740481C1C}">
                <a14:useLocalDpi xmlns:a14="http://schemas.microsoft.com/office/drawing/2010/main" val="0"/>
              </a:ext>
            </a:extLst>
          </a:blip>
          <a:srcRect r="1180" b="14101"/>
          <a:stretch>
            <a:fillRect/>
          </a:stretch>
        </p:blipFill>
        <p:spPr bwMode="auto">
          <a:xfrm>
            <a:off x="0" y="3538538"/>
            <a:ext cx="9144000" cy="2770187"/>
          </a:xfrm>
          <a:prstGeom prst="rect">
            <a:avLst/>
          </a:prstGeom>
          <a:noFill/>
          <a:ln>
            <a:noFill/>
          </a:ln>
          <a:effectLst/>
          <a:extLst>
            <a:ext uri="{909E8E84-426E-40dd-AFC4-6F175D3DCCD1}">
              <a14:hiddenFill xmlns:a14="http://schemas.microsoft.com/office/drawing/2010/main">
                <a:blipFill dpi="0" rotWithShape="0">
                  <a:blip/>
                  <a:srcRect r="1180" b="14101"/>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pic>
        <p:nvPicPr>
          <p:cNvPr id="2056"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356100" y="620713"/>
            <a:ext cx="415925" cy="5048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
        <p:nvSpPr>
          <p:cNvPr id="2057" name="Rectangle 9"/>
          <p:cNvSpPr>
            <a:spLocks noGrp="1" noChangeArrowheads="1"/>
          </p:cNvSpPr>
          <p:nvPr>
            <p:ph type="body" idx="1"/>
          </p:nvPr>
        </p:nvSpPr>
        <p:spPr bwMode="auto">
          <a:xfrm>
            <a:off x="457200" y="1604963"/>
            <a:ext cx="8226425" cy="4564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r" defTabSz="449263" rtl="0" fontAlgn="base">
        <a:spcBef>
          <a:spcPct val="0"/>
        </a:spcBef>
        <a:spcAft>
          <a:spcPct val="0"/>
        </a:spcAft>
        <a:buClr>
          <a:srgbClr val="000000"/>
        </a:buClr>
        <a:buSzPct val="100000"/>
        <a:buFont typeface="Times New Roman" charset="0"/>
        <a:defRPr sz="3200" b="1" i="1">
          <a:solidFill>
            <a:srgbClr val="FFFFFF"/>
          </a:solidFill>
          <a:latin typeface="+mj-lt"/>
          <a:ea typeface="+mj-ea"/>
          <a:cs typeface="+mj-cs"/>
        </a:defRPr>
      </a:lvl1pPr>
      <a:lvl2pPr marL="742950" indent="-285750" algn="r" defTabSz="449263" rtl="0" fontAlgn="base">
        <a:spcBef>
          <a:spcPct val="0"/>
        </a:spcBef>
        <a:spcAft>
          <a:spcPct val="0"/>
        </a:spcAft>
        <a:buClr>
          <a:srgbClr val="000000"/>
        </a:buClr>
        <a:buSzPct val="100000"/>
        <a:buFont typeface="Times New Roman" charset="0"/>
        <a:defRPr sz="3200" b="1" i="1">
          <a:solidFill>
            <a:srgbClr val="FFFFFF"/>
          </a:solidFill>
          <a:latin typeface="Arial" charset="0"/>
          <a:ea typeface="ＭＳ Ｐゴシック" charset="0"/>
          <a:cs typeface="Arial" charset="0"/>
        </a:defRPr>
      </a:lvl2pPr>
      <a:lvl3pPr marL="1143000" indent="-228600" algn="r" defTabSz="449263" rtl="0" fontAlgn="base">
        <a:spcBef>
          <a:spcPct val="0"/>
        </a:spcBef>
        <a:spcAft>
          <a:spcPct val="0"/>
        </a:spcAft>
        <a:buClr>
          <a:srgbClr val="000000"/>
        </a:buClr>
        <a:buSzPct val="100000"/>
        <a:buFont typeface="Times New Roman" charset="0"/>
        <a:defRPr sz="3200" b="1" i="1">
          <a:solidFill>
            <a:srgbClr val="FFFFFF"/>
          </a:solidFill>
          <a:latin typeface="Arial" charset="0"/>
          <a:ea typeface="ＭＳ Ｐゴシック" charset="0"/>
          <a:cs typeface="Arial" charset="0"/>
        </a:defRPr>
      </a:lvl3pPr>
      <a:lvl4pPr marL="1600200" indent="-228600" algn="r" defTabSz="449263" rtl="0" fontAlgn="base">
        <a:spcBef>
          <a:spcPct val="0"/>
        </a:spcBef>
        <a:spcAft>
          <a:spcPct val="0"/>
        </a:spcAft>
        <a:buClr>
          <a:srgbClr val="000000"/>
        </a:buClr>
        <a:buSzPct val="100000"/>
        <a:buFont typeface="Times New Roman" charset="0"/>
        <a:defRPr sz="3200" b="1" i="1">
          <a:solidFill>
            <a:srgbClr val="FFFFFF"/>
          </a:solidFill>
          <a:latin typeface="Arial" charset="0"/>
          <a:ea typeface="ＭＳ Ｐゴシック" charset="0"/>
          <a:cs typeface="Arial" charset="0"/>
        </a:defRPr>
      </a:lvl4pPr>
      <a:lvl5pPr marL="2057400" indent="-228600" algn="r" defTabSz="449263" rtl="0" fontAlgn="base">
        <a:spcBef>
          <a:spcPct val="0"/>
        </a:spcBef>
        <a:spcAft>
          <a:spcPct val="0"/>
        </a:spcAft>
        <a:buClr>
          <a:srgbClr val="000000"/>
        </a:buClr>
        <a:buSzPct val="100000"/>
        <a:buFont typeface="Times New Roman" charset="0"/>
        <a:defRPr sz="3200" b="1" i="1">
          <a:solidFill>
            <a:srgbClr val="FFFFFF"/>
          </a:solidFill>
          <a:latin typeface="Arial" charset="0"/>
          <a:ea typeface="ＭＳ Ｐゴシック" charset="0"/>
          <a:cs typeface="Arial" charset="0"/>
        </a:defRPr>
      </a:lvl5pPr>
      <a:lvl6pPr marL="2514600" indent="-228600" algn="r" defTabSz="449263" rtl="0" fontAlgn="base">
        <a:spcBef>
          <a:spcPct val="0"/>
        </a:spcBef>
        <a:spcAft>
          <a:spcPct val="0"/>
        </a:spcAft>
        <a:buClr>
          <a:srgbClr val="000000"/>
        </a:buClr>
        <a:buSzPct val="100000"/>
        <a:buFont typeface="Times New Roman" charset="0"/>
        <a:defRPr sz="3200" b="1" i="1">
          <a:solidFill>
            <a:srgbClr val="FFFFFF"/>
          </a:solidFill>
          <a:latin typeface="Arial" charset="0"/>
          <a:ea typeface="ＭＳ Ｐゴシック" charset="0"/>
          <a:cs typeface="Arial" charset="0"/>
        </a:defRPr>
      </a:lvl6pPr>
      <a:lvl7pPr marL="2971800" indent="-228600" algn="r" defTabSz="449263" rtl="0" fontAlgn="base">
        <a:spcBef>
          <a:spcPct val="0"/>
        </a:spcBef>
        <a:spcAft>
          <a:spcPct val="0"/>
        </a:spcAft>
        <a:buClr>
          <a:srgbClr val="000000"/>
        </a:buClr>
        <a:buSzPct val="100000"/>
        <a:buFont typeface="Times New Roman" charset="0"/>
        <a:defRPr sz="3200" b="1" i="1">
          <a:solidFill>
            <a:srgbClr val="FFFFFF"/>
          </a:solidFill>
          <a:latin typeface="Arial" charset="0"/>
          <a:ea typeface="ＭＳ Ｐゴシック" charset="0"/>
          <a:cs typeface="Arial" charset="0"/>
        </a:defRPr>
      </a:lvl7pPr>
      <a:lvl8pPr marL="3429000" indent="-228600" algn="r" defTabSz="449263" rtl="0" fontAlgn="base">
        <a:spcBef>
          <a:spcPct val="0"/>
        </a:spcBef>
        <a:spcAft>
          <a:spcPct val="0"/>
        </a:spcAft>
        <a:buClr>
          <a:srgbClr val="000000"/>
        </a:buClr>
        <a:buSzPct val="100000"/>
        <a:buFont typeface="Times New Roman" charset="0"/>
        <a:defRPr sz="3200" b="1" i="1">
          <a:solidFill>
            <a:srgbClr val="FFFFFF"/>
          </a:solidFill>
          <a:latin typeface="Arial" charset="0"/>
          <a:ea typeface="ＭＳ Ｐゴシック" charset="0"/>
          <a:cs typeface="Arial" charset="0"/>
        </a:defRPr>
      </a:lvl8pPr>
      <a:lvl9pPr marL="3886200" indent="-228600" algn="r" defTabSz="449263" rtl="0" fontAlgn="base">
        <a:spcBef>
          <a:spcPct val="0"/>
        </a:spcBef>
        <a:spcAft>
          <a:spcPct val="0"/>
        </a:spcAft>
        <a:buClr>
          <a:srgbClr val="000000"/>
        </a:buClr>
        <a:buSzPct val="100000"/>
        <a:buFont typeface="Times New Roman" charset="0"/>
        <a:defRPr sz="3200" b="1" i="1">
          <a:solidFill>
            <a:srgbClr val="FFFFFF"/>
          </a:solidFill>
          <a:latin typeface="Arial" charset="0"/>
          <a:ea typeface="ＭＳ Ｐゴシック" charset="0"/>
          <a:cs typeface="Arial" charset="0"/>
        </a:defRPr>
      </a:lvl9pPr>
    </p:titleStyle>
    <p:bodyStyle>
      <a:lvl1pPr marL="342900" indent="-342900" algn="l" defTabSz="449263" rtl="0" fontAlgn="base">
        <a:spcBef>
          <a:spcPts val="1200"/>
        </a:spcBef>
        <a:spcAft>
          <a:spcPct val="0"/>
        </a:spcAft>
        <a:buClr>
          <a:srgbClr val="000000"/>
        </a:buClr>
        <a:buSzPct val="100000"/>
        <a:buFont typeface="Times New Roman" charset="0"/>
        <a:defRPr sz="3200">
          <a:solidFill>
            <a:srgbClr val="000000"/>
          </a:solidFill>
          <a:latin typeface="+mn-lt"/>
          <a:ea typeface="+mn-ea"/>
          <a:cs typeface="+mn-cs"/>
        </a:defRPr>
      </a:lvl1pPr>
      <a:lvl2pPr marL="742950" indent="-285750" algn="l" defTabSz="449263" rtl="0" fontAlgn="base">
        <a:spcBef>
          <a:spcPts val="1125"/>
        </a:spcBef>
        <a:spcAft>
          <a:spcPct val="0"/>
        </a:spcAft>
        <a:buClr>
          <a:srgbClr val="000000"/>
        </a:buClr>
        <a:buSzPct val="100000"/>
        <a:buFont typeface="Times New Roman" charset="0"/>
        <a:defRPr sz="3000">
          <a:solidFill>
            <a:srgbClr val="000000"/>
          </a:solidFill>
          <a:latin typeface="+mn-lt"/>
          <a:ea typeface="+mn-ea"/>
          <a:cs typeface="+mn-cs"/>
        </a:defRPr>
      </a:lvl2pPr>
      <a:lvl3pPr marL="1143000" indent="-228600" algn="l" defTabSz="449263" rtl="0" fontAlgn="base">
        <a:spcBef>
          <a:spcPts val="1050"/>
        </a:spcBef>
        <a:spcAft>
          <a:spcPct val="0"/>
        </a:spcAft>
        <a:buClr>
          <a:srgbClr val="000000"/>
        </a:buClr>
        <a:buSzPct val="100000"/>
        <a:buFont typeface="Times New Roman" charset="0"/>
        <a:defRPr sz="2800">
          <a:solidFill>
            <a:srgbClr val="000000"/>
          </a:solidFill>
          <a:latin typeface="+mn-lt"/>
          <a:ea typeface="+mn-ea"/>
          <a:cs typeface="+mn-cs"/>
        </a:defRPr>
      </a:lvl3pPr>
      <a:lvl4pPr marL="1600200" indent="-228600" algn="l" defTabSz="449263" rtl="0" fontAlgn="base">
        <a:spcBef>
          <a:spcPts val="975"/>
        </a:spcBef>
        <a:spcAft>
          <a:spcPct val="0"/>
        </a:spcAft>
        <a:buClr>
          <a:srgbClr val="000000"/>
        </a:buClr>
        <a:buSzPct val="100000"/>
        <a:buFont typeface="Times New Roman" charset="0"/>
        <a:defRPr sz="2600">
          <a:solidFill>
            <a:srgbClr val="000000"/>
          </a:solidFill>
          <a:latin typeface="+mn-lt"/>
          <a:ea typeface="+mn-ea"/>
          <a:cs typeface="+mn-cs"/>
        </a:defRPr>
      </a:lvl4pPr>
      <a:lvl5pPr marL="2057400" indent="-228600" algn="l" defTabSz="449263" rtl="0" fontAlgn="base">
        <a:spcBef>
          <a:spcPts val="900"/>
        </a:spcBef>
        <a:spcAft>
          <a:spcPct val="0"/>
        </a:spcAft>
        <a:buClr>
          <a:srgbClr val="000000"/>
        </a:buClr>
        <a:buSzPct val="100000"/>
        <a:buFont typeface="Times New Roman" charset="0"/>
        <a:defRPr sz="2400">
          <a:solidFill>
            <a:srgbClr val="000000"/>
          </a:solidFill>
          <a:latin typeface="+mn-lt"/>
          <a:ea typeface="+mn-ea"/>
          <a:cs typeface="+mn-cs"/>
        </a:defRPr>
      </a:lvl5pPr>
      <a:lvl6pPr marL="2514600" indent="-228600" algn="l" defTabSz="449263" rtl="0" fontAlgn="base">
        <a:spcBef>
          <a:spcPts val="900"/>
        </a:spcBef>
        <a:spcAft>
          <a:spcPct val="0"/>
        </a:spcAft>
        <a:buClr>
          <a:srgbClr val="000000"/>
        </a:buClr>
        <a:buSzPct val="100000"/>
        <a:buFont typeface="Times New Roman" charset="0"/>
        <a:defRPr sz="2400">
          <a:solidFill>
            <a:srgbClr val="000000"/>
          </a:solidFill>
          <a:latin typeface="+mn-lt"/>
          <a:ea typeface="+mn-ea"/>
          <a:cs typeface="+mn-cs"/>
        </a:defRPr>
      </a:lvl6pPr>
      <a:lvl7pPr marL="2971800" indent="-228600" algn="l" defTabSz="449263" rtl="0" fontAlgn="base">
        <a:spcBef>
          <a:spcPts val="900"/>
        </a:spcBef>
        <a:spcAft>
          <a:spcPct val="0"/>
        </a:spcAft>
        <a:buClr>
          <a:srgbClr val="000000"/>
        </a:buClr>
        <a:buSzPct val="100000"/>
        <a:buFont typeface="Times New Roman" charset="0"/>
        <a:defRPr sz="2400">
          <a:solidFill>
            <a:srgbClr val="000000"/>
          </a:solidFill>
          <a:latin typeface="+mn-lt"/>
          <a:ea typeface="+mn-ea"/>
          <a:cs typeface="+mn-cs"/>
        </a:defRPr>
      </a:lvl7pPr>
      <a:lvl8pPr marL="3429000" indent="-228600" algn="l" defTabSz="449263" rtl="0" fontAlgn="base">
        <a:spcBef>
          <a:spcPts val="900"/>
        </a:spcBef>
        <a:spcAft>
          <a:spcPct val="0"/>
        </a:spcAft>
        <a:buClr>
          <a:srgbClr val="000000"/>
        </a:buClr>
        <a:buSzPct val="100000"/>
        <a:buFont typeface="Times New Roman" charset="0"/>
        <a:defRPr sz="2400">
          <a:solidFill>
            <a:srgbClr val="000000"/>
          </a:solidFill>
          <a:latin typeface="+mn-lt"/>
          <a:ea typeface="+mn-ea"/>
          <a:cs typeface="+mn-cs"/>
        </a:defRPr>
      </a:lvl8pPr>
      <a:lvl9pPr marL="3886200" indent="-228600" algn="l" defTabSz="449263" rtl="0" fontAlgn="base">
        <a:spcBef>
          <a:spcPts val="900"/>
        </a:spcBef>
        <a:spcAft>
          <a:spcPct val="0"/>
        </a:spcAft>
        <a:buClr>
          <a:srgbClr val="000000"/>
        </a:buClr>
        <a:buSzPct val="100000"/>
        <a:buFont typeface="Times New Roman" charset="0"/>
        <a:defRPr sz="24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0825" y="980728"/>
            <a:ext cx="8642350" cy="1152525"/>
          </a:xfrm>
          <a:ln/>
        </p:spPr>
        <p:txBody>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a:solidFill>
                  <a:srgbClr val="FFFF00"/>
                </a:solidFill>
              </a:rPr>
              <a:t>How to improve young people employability</a:t>
            </a:r>
            <a:r>
              <a:rPr lang="en-US" dirty="0" smtClean="0">
                <a:solidFill>
                  <a:srgbClr val="FFFF00"/>
                </a:solidFill>
              </a:rPr>
              <a:t>?</a:t>
            </a:r>
            <a:endParaRPr lang="en-GB" sz="2000" dirty="0">
              <a:solidFill>
                <a:srgbClr val="FFFF00"/>
              </a:solidFill>
            </a:endParaRPr>
          </a:p>
        </p:txBody>
      </p:sp>
      <p:sp>
        <p:nvSpPr>
          <p:cNvPr id="4099" name="Rectangle 3"/>
          <p:cNvSpPr>
            <a:spLocks noGrp="1" noChangeArrowheads="1"/>
          </p:cNvSpPr>
          <p:nvPr>
            <p:ph type="subTitle" idx="4294967295"/>
          </p:nvPr>
        </p:nvSpPr>
        <p:spPr bwMode="auto">
          <a:xfrm>
            <a:off x="179388" y="2636912"/>
            <a:ext cx="8642350" cy="50405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000" tIns="46800" rIns="90000" bIns="46800"/>
          <a:lstStyle/>
          <a:p>
            <a:pPr marL="0" indent="0" algn="ctr">
              <a:spcBef>
                <a:spcPts val="750"/>
              </a:spcBef>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800" dirty="0" smtClean="0">
                <a:solidFill>
                  <a:srgbClr val="FFFFFF"/>
                </a:solidFill>
              </a:rPr>
              <a:t>Tony Ward,  </a:t>
            </a:r>
          </a:p>
          <a:p>
            <a:pPr marL="0" indent="0" algn="ctr">
              <a:spcBef>
                <a:spcPts val="750"/>
              </a:spcBef>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400" dirty="0" smtClean="0">
                <a:solidFill>
                  <a:srgbClr val="FFFFFF"/>
                </a:solidFill>
              </a:rPr>
              <a:t>University of York, England</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Career Supply / Demand Model</a:t>
            </a:r>
          </a:p>
        </p:txBody>
      </p:sp>
      <p:grpSp>
        <p:nvGrpSpPr>
          <p:cNvPr id="3" name="Group 2"/>
          <p:cNvGrpSpPr/>
          <p:nvPr/>
        </p:nvGrpSpPr>
        <p:grpSpPr>
          <a:xfrm>
            <a:off x="1589088" y="3041650"/>
            <a:ext cx="2349500" cy="731838"/>
            <a:chOff x="1589088" y="3041650"/>
            <a:chExt cx="2349500" cy="731838"/>
          </a:xfrm>
        </p:grpSpPr>
        <p:sp>
          <p:nvSpPr>
            <p:cNvPr id="11" name="Rectangle 10"/>
            <p:cNvSpPr/>
            <p:nvPr/>
          </p:nvSpPr>
          <p:spPr bwMode="auto">
            <a:xfrm>
              <a:off x="1589088" y="3041650"/>
              <a:ext cx="1087437" cy="731838"/>
            </a:xfrm>
            <a:prstGeom prst="rect">
              <a:avLst/>
            </a:prstGeom>
            <a:solidFill>
              <a:srgbClr val="D9D9D9"/>
            </a:solidFill>
            <a:ln w="9525" cap="flat" cmpd="sng" algn="ctr">
              <a:solidFill>
                <a:srgbClr val="000000"/>
              </a:solidFill>
              <a:prstDash val="solid"/>
              <a:round/>
              <a:headEnd type="none" w="med" len="med"/>
              <a:tailEnd type="none" w="med" len="med"/>
            </a:ln>
            <a:effectLst/>
          </p:spPr>
          <p:txBody>
            <a:bodyPr anchor="ctr"/>
            <a:lstStyle/>
            <a:p>
              <a:pPr algn="ctr">
                <a:defRPr/>
              </a:pPr>
              <a:r>
                <a:rPr lang="en-US" sz="1200" dirty="0">
                  <a:solidFill>
                    <a:srgbClr val="000000"/>
                  </a:solidFill>
                  <a:cs typeface="+mn-cs"/>
                </a:rPr>
                <a:t>Adaptability</a:t>
              </a:r>
            </a:p>
          </p:txBody>
        </p:sp>
        <p:sp>
          <p:nvSpPr>
            <p:cNvPr id="23600" name="Rectangle 11"/>
            <p:cNvSpPr>
              <a:spLocks noChangeArrowheads="1"/>
            </p:cNvSpPr>
            <p:nvPr/>
          </p:nvSpPr>
          <p:spPr bwMode="auto">
            <a:xfrm>
              <a:off x="2668588" y="3041650"/>
              <a:ext cx="1260475" cy="366713"/>
            </a:xfrm>
            <a:prstGeom prst="rect">
              <a:avLst/>
            </a:prstGeom>
            <a:solidFill>
              <a:srgbClr val="FFC036"/>
            </a:solidFill>
            <a:ln w="9525">
              <a:solidFill>
                <a:srgbClr val="000000"/>
              </a:solidFill>
              <a:round/>
              <a:headEnd/>
              <a:tailEnd/>
            </a:ln>
          </p:spPr>
          <p:txBody>
            <a:bodyPr anchor="ctr"/>
            <a:lstStyle/>
            <a:p>
              <a:pPr algn="ctr"/>
              <a:r>
                <a:rPr lang="en-US" sz="1200">
                  <a:solidFill>
                    <a:srgbClr val="000000"/>
                  </a:solidFill>
                </a:rPr>
                <a:t>Technical</a:t>
              </a:r>
            </a:p>
          </p:txBody>
        </p:sp>
        <p:sp>
          <p:nvSpPr>
            <p:cNvPr id="23601" name="Rectangle 12"/>
            <p:cNvSpPr>
              <a:spLocks noChangeArrowheads="1"/>
            </p:cNvSpPr>
            <p:nvPr/>
          </p:nvSpPr>
          <p:spPr bwMode="auto">
            <a:xfrm>
              <a:off x="2668588" y="3408363"/>
              <a:ext cx="1270000" cy="365125"/>
            </a:xfrm>
            <a:prstGeom prst="rect">
              <a:avLst/>
            </a:prstGeom>
            <a:solidFill>
              <a:srgbClr val="30B924"/>
            </a:solidFill>
            <a:ln w="9525">
              <a:solidFill>
                <a:srgbClr val="000000"/>
              </a:solidFill>
              <a:round/>
              <a:headEnd/>
              <a:tailEnd/>
            </a:ln>
          </p:spPr>
          <p:txBody>
            <a:bodyPr anchor="ctr"/>
            <a:lstStyle/>
            <a:p>
              <a:pPr algn="ctr"/>
              <a:r>
                <a:rPr lang="en-US" sz="1200">
                  <a:solidFill>
                    <a:srgbClr val="000000"/>
                  </a:solidFill>
                </a:rPr>
                <a:t>Personal</a:t>
              </a:r>
            </a:p>
          </p:txBody>
        </p:sp>
      </p:grpSp>
      <p:sp>
        <p:nvSpPr>
          <p:cNvPr id="28707" name="Rectangle 16"/>
          <p:cNvSpPr>
            <a:spLocks noChangeArrowheads="1"/>
          </p:cNvSpPr>
          <p:nvPr/>
        </p:nvSpPr>
        <p:spPr bwMode="auto">
          <a:xfrm>
            <a:off x="1601788" y="5578475"/>
            <a:ext cx="1065212" cy="517525"/>
          </a:xfrm>
          <a:prstGeom prst="rect">
            <a:avLst/>
          </a:prstGeom>
          <a:solidFill>
            <a:srgbClr val="1DB3FF"/>
          </a:solidFill>
          <a:ln w="9525">
            <a:solidFill>
              <a:srgbClr val="000000"/>
            </a:solidFill>
            <a:round/>
            <a:headEnd/>
            <a:tailEnd/>
          </a:ln>
        </p:spPr>
        <p:txBody>
          <a:bodyPr anchor="ctr"/>
          <a:lstStyle/>
          <a:p>
            <a:pPr algn="ctr"/>
            <a:r>
              <a:rPr lang="en-US" sz="1200">
                <a:solidFill>
                  <a:srgbClr val="000000"/>
                </a:solidFill>
              </a:rPr>
              <a:t>Career identity</a:t>
            </a:r>
          </a:p>
        </p:txBody>
      </p:sp>
      <p:grpSp>
        <p:nvGrpSpPr>
          <p:cNvPr id="18" name="Group 17"/>
          <p:cNvGrpSpPr>
            <a:grpSpLocks/>
          </p:cNvGrpSpPr>
          <p:nvPr/>
        </p:nvGrpSpPr>
        <p:grpSpPr bwMode="auto">
          <a:xfrm>
            <a:off x="1592263" y="4670425"/>
            <a:ext cx="2335212" cy="712788"/>
            <a:chOff x="1592263" y="4670425"/>
            <a:chExt cx="2335212" cy="712788"/>
          </a:xfrm>
        </p:grpSpPr>
        <p:sp>
          <p:nvSpPr>
            <p:cNvPr id="23596" name="Rectangle 14"/>
            <p:cNvSpPr>
              <a:spLocks noChangeArrowheads="1"/>
            </p:cNvSpPr>
            <p:nvPr/>
          </p:nvSpPr>
          <p:spPr bwMode="auto">
            <a:xfrm>
              <a:off x="1592263" y="4670425"/>
              <a:ext cx="1084262" cy="712788"/>
            </a:xfrm>
            <a:prstGeom prst="rect">
              <a:avLst/>
            </a:prstGeom>
            <a:solidFill>
              <a:schemeClr val="accent2"/>
            </a:solidFill>
            <a:ln w="9525">
              <a:solidFill>
                <a:srgbClr val="000000"/>
              </a:solidFill>
              <a:round/>
              <a:headEnd/>
              <a:tailEnd/>
            </a:ln>
          </p:spPr>
          <p:txBody>
            <a:bodyPr anchor="ctr"/>
            <a:lstStyle/>
            <a:p>
              <a:pPr algn="ctr"/>
              <a:r>
                <a:rPr lang="en-US" sz="1200">
                  <a:solidFill>
                    <a:srgbClr val="000000"/>
                  </a:solidFill>
                </a:rPr>
                <a:t>Employment motivation</a:t>
              </a:r>
            </a:p>
          </p:txBody>
        </p:sp>
        <p:sp>
          <p:nvSpPr>
            <p:cNvPr id="23597" name="Rectangle 17"/>
            <p:cNvSpPr>
              <a:spLocks noChangeArrowheads="1"/>
            </p:cNvSpPr>
            <p:nvPr/>
          </p:nvSpPr>
          <p:spPr bwMode="auto">
            <a:xfrm>
              <a:off x="2676525" y="4670425"/>
              <a:ext cx="1250950" cy="360363"/>
            </a:xfrm>
            <a:prstGeom prst="rect">
              <a:avLst/>
            </a:prstGeom>
            <a:solidFill>
              <a:srgbClr val="FF6666"/>
            </a:solidFill>
            <a:ln w="9525">
              <a:solidFill>
                <a:srgbClr val="000000"/>
              </a:solidFill>
              <a:round/>
              <a:headEnd/>
              <a:tailEnd/>
            </a:ln>
          </p:spPr>
          <p:txBody>
            <a:bodyPr anchor="ctr"/>
            <a:lstStyle/>
            <a:p>
              <a:pPr algn="ctr"/>
              <a:r>
                <a:rPr lang="en-US" sz="1200">
                  <a:solidFill>
                    <a:srgbClr val="000000"/>
                  </a:solidFill>
                </a:rPr>
                <a:t>Extrinsic</a:t>
              </a:r>
            </a:p>
          </p:txBody>
        </p:sp>
        <p:sp>
          <p:nvSpPr>
            <p:cNvPr id="23598" name="Rectangle 18"/>
            <p:cNvSpPr>
              <a:spLocks noChangeArrowheads="1"/>
            </p:cNvSpPr>
            <p:nvPr/>
          </p:nvSpPr>
          <p:spPr bwMode="auto">
            <a:xfrm>
              <a:off x="2667000" y="5030788"/>
              <a:ext cx="1260475" cy="352425"/>
            </a:xfrm>
            <a:prstGeom prst="rect">
              <a:avLst/>
            </a:prstGeom>
            <a:solidFill>
              <a:srgbClr val="91E4E9"/>
            </a:solidFill>
            <a:ln w="9525">
              <a:solidFill>
                <a:srgbClr val="000000"/>
              </a:solidFill>
              <a:round/>
              <a:headEnd/>
              <a:tailEnd/>
            </a:ln>
          </p:spPr>
          <p:txBody>
            <a:bodyPr anchor="ctr"/>
            <a:lstStyle/>
            <a:p>
              <a:pPr algn="ctr"/>
              <a:r>
                <a:rPr lang="en-US" sz="1200">
                  <a:solidFill>
                    <a:srgbClr val="000000"/>
                  </a:solidFill>
                </a:rPr>
                <a:t>Intrinsic</a:t>
              </a:r>
            </a:p>
          </p:txBody>
        </p:sp>
      </p:grpSp>
      <p:grpSp>
        <p:nvGrpSpPr>
          <p:cNvPr id="23557" name="Group 3"/>
          <p:cNvGrpSpPr>
            <a:grpSpLocks/>
          </p:cNvGrpSpPr>
          <p:nvPr/>
        </p:nvGrpSpPr>
        <p:grpSpPr bwMode="auto">
          <a:xfrm>
            <a:off x="4649788" y="992188"/>
            <a:ext cx="2994025" cy="5103812"/>
            <a:chOff x="4649788" y="992188"/>
            <a:chExt cx="2994025" cy="5103812"/>
          </a:xfrm>
          <a:solidFill>
            <a:schemeClr val="bg1">
              <a:lumMod val="85000"/>
            </a:schemeClr>
          </a:solidFill>
        </p:grpSpPr>
        <p:sp>
          <p:nvSpPr>
            <p:cNvPr id="38" name="Rectangle 37"/>
            <p:cNvSpPr/>
            <p:nvPr/>
          </p:nvSpPr>
          <p:spPr bwMode="auto">
            <a:xfrm>
              <a:off x="4751388" y="992188"/>
              <a:ext cx="2892425" cy="5011737"/>
            </a:xfrm>
            <a:prstGeom prst="rect">
              <a:avLst/>
            </a:prstGeom>
            <a:grpFill/>
            <a:ln w="9525" cap="flat" cmpd="sng" algn="ctr">
              <a:solidFill>
                <a:srgbClr val="000000"/>
              </a:solidFill>
              <a:prstDash val="solid"/>
              <a:round/>
              <a:headEnd type="none" w="med" len="med"/>
              <a:tailEnd type="none" w="med" len="med"/>
            </a:ln>
            <a:effectLst/>
          </p:spPr>
          <p:txBody>
            <a:bodyPr/>
            <a:lstStyle/>
            <a:p>
              <a:pPr algn="ctr">
                <a:defRPr/>
              </a:pPr>
              <a:endParaRPr lang="en-US" sz="1200" dirty="0">
                <a:solidFill>
                  <a:srgbClr val="000000"/>
                </a:solidFill>
                <a:cs typeface="+mn-cs"/>
              </a:endParaRPr>
            </a:p>
            <a:p>
              <a:pPr algn="ctr">
                <a:defRPr/>
              </a:pPr>
              <a:r>
                <a:rPr lang="en-US" sz="1200" dirty="0">
                  <a:solidFill>
                    <a:srgbClr val="000000"/>
                  </a:solidFill>
                  <a:cs typeface="+mn-cs"/>
                </a:rPr>
                <a:t>Industry Sector</a:t>
              </a:r>
            </a:p>
          </p:txBody>
        </p:sp>
        <p:sp>
          <p:nvSpPr>
            <p:cNvPr id="44" name="Rectangle 43"/>
            <p:cNvSpPr/>
            <p:nvPr/>
          </p:nvSpPr>
          <p:spPr bwMode="auto">
            <a:xfrm>
              <a:off x="4649788" y="1084263"/>
              <a:ext cx="2892425" cy="5011737"/>
            </a:xfrm>
            <a:prstGeom prst="rect">
              <a:avLst/>
            </a:prstGeom>
            <a:grpFill/>
            <a:ln w="9525" cap="flat" cmpd="sng" algn="ctr">
              <a:solidFill>
                <a:srgbClr val="000000"/>
              </a:solidFill>
              <a:prstDash val="solid"/>
              <a:round/>
              <a:headEnd type="none" w="med" len="med"/>
              <a:tailEnd type="none" w="med" len="med"/>
            </a:ln>
            <a:effectLst/>
          </p:spPr>
          <p:txBody>
            <a:bodyPr/>
            <a:lstStyle/>
            <a:p>
              <a:pPr algn="ctr">
                <a:defRPr/>
              </a:pPr>
              <a:endParaRPr lang="en-US" sz="1200" dirty="0">
                <a:solidFill>
                  <a:srgbClr val="000000"/>
                </a:solidFill>
                <a:cs typeface="+mn-cs"/>
              </a:endParaRPr>
            </a:p>
            <a:p>
              <a:pPr algn="ctr">
                <a:defRPr/>
              </a:pPr>
              <a:r>
                <a:rPr lang="en-US" sz="1200" dirty="0">
                  <a:solidFill>
                    <a:srgbClr val="000000"/>
                  </a:solidFill>
                  <a:cs typeface="+mn-cs"/>
                </a:rPr>
                <a:t>Industry Sector</a:t>
              </a:r>
            </a:p>
          </p:txBody>
        </p:sp>
      </p:grpSp>
      <p:grpSp>
        <p:nvGrpSpPr>
          <p:cNvPr id="12" name="Group 11"/>
          <p:cNvGrpSpPr>
            <a:grpSpLocks/>
          </p:cNvGrpSpPr>
          <p:nvPr/>
        </p:nvGrpSpPr>
        <p:grpSpPr bwMode="auto">
          <a:xfrm>
            <a:off x="4865688" y="3614738"/>
            <a:ext cx="1738312" cy="1992312"/>
            <a:chOff x="4865688" y="3614429"/>
            <a:chExt cx="1738312" cy="1992560"/>
          </a:xfrm>
        </p:grpSpPr>
        <p:sp>
          <p:nvSpPr>
            <p:cNvPr id="23591" name="Rectangle 19"/>
            <p:cNvSpPr>
              <a:spLocks noChangeArrowheads="1"/>
            </p:cNvSpPr>
            <p:nvPr/>
          </p:nvSpPr>
          <p:spPr bwMode="auto">
            <a:xfrm>
              <a:off x="4875213" y="5070347"/>
              <a:ext cx="1719262" cy="536642"/>
            </a:xfrm>
            <a:prstGeom prst="rect">
              <a:avLst/>
            </a:prstGeom>
            <a:solidFill>
              <a:srgbClr val="91E4E9"/>
            </a:solidFill>
            <a:ln w="9525">
              <a:solidFill>
                <a:srgbClr val="000000"/>
              </a:solidFill>
              <a:round/>
              <a:headEnd/>
              <a:tailEnd/>
            </a:ln>
          </p:spPr>
          <p:txBody>
            <a:bodyPr anchor="ctr"/>
            <a:lstStyle/>
            <a:p>
              <a:pPr algn="ctr"/>
              <a:r>
                <a:rPr lang="en-US" sz="1200">
                  <a:solidFill>
                    <a:srgbClr val="000000"/>
                  </a:solidFill>
                </a:rPr>
                <a:t>Career Potential Development</a:t>
              </a:r>
            </a:p>
          </p:txBody>
        </p:sp>
        <p:sp>
          <p:nvSpPr>
            <p:cNvPr id="23592" name="Rectangle 20"/>
            <p:cNvSpPr>
              <a:spLocks noChangeArrowheads="1"/>
            </p:cNvSpPr>
            <p:nvPr/>
          </p:nvSpPr>
          <p:spPr bwMode="auto">
            <a:xfrm>
              <a:off x="4865688" y="4513066"/>
              <a:ext cx="1728787" cy="381047"/>
            </a:xfrm>
            <a:prstGeom prst="rect">
              <a:avLst/>
            </a:prstGeom>
            <a:solidFill>
              <a:srgbClr val="FF6666"/>
            </a:solidFill>
            <a:ln w="9525">
              <a:solidFill>
                <a:srgbClr val="000000"/>
              </a:solidFill>
              <a:round/>
              <a:headEnd/>
              <a:tailEnd/>
            </a:ln>
          </p:spPr>
          <p:txBody>
            <a:bodyPr anchor="ctr"/>
            <a:lstStyle/>
            <a:p>
              <a:pPr algn="ctr"/>
              <a:r>
                <a:rPr lang="en-US" sz="1200">
                  <a:solidFill>
                    <a:srgbClr val="000000"/>
                  </a:solidFill>
                </a:rPr>
                <a:t>Employment Package</a:t>
              </a:r>
            </a:p>
          </p:txBody>
        </p:sp>
        <p:sp>
          <p:nvSpPr>
            <p:cNvPr id="23593" name="Rectangle 21"/>
            <p:cNvSpPr>
              <a:spLocks noChangeArrowheads="1"/>
            </p:cNvSpPr>
            <p:nvPr/>
          </p:nvSpPr>
          <p:spPr bwMode="auto">
            <a:xfrm>
              <a:off x="4865688" y="3614429"/>
              <a:ext cx="1738312" cy="731928"/>
            </a:xfrm>
            <a:prstGeom prst="rect">
              <a:avLst/>
            </a:prstGeom>
            <a:solidFill>
              <a:srgbClr val="30B924"/>
            </a:solidFill>
            <a:ln w="9525">
              <a:solidFill>
                <a:srgbClr val="000000"/>
              </a:solidFill>
              <a:round/>
              <a:headEnd/>
              <a:tailEnd/>
            </a:ln>
          </p:spPr>
          <p:txBody>
            <a:bodyPr anchor="ctr"/>
            <a:lstStyle/>
            <a:p>
              <a:pPr algn="ctr"/>
              <a:r>
                <a:rPr lang="en-US" sz="1200">
                  <a:solidFill>
                    <a:srgbClr val="000000"/>
                  </a:solidFill>
                </a:rPr>
                <a:t>Work Location Environment and Conditions</a:t>
              </a:r>
            </a:p>
          </p:txBody>
        </p:sp>
      </p:grpSp>
      <p:grpSp>
        <p:nvGrpSpPr>
          <p:cNvPr id="10" name="Group 9"/>
          <p:cNvGrpSpPr>
            <a:grpSpLocks/>
          </p:cNvGrpSpPr>
          <p:nvPr/>
        </p:nvGrpSpPr>
        <p:grpSpPr bwMode="auto">
          <a:xfrm>
            <a:off x="4854575" y="2427288"/>
            <a:ext cx="1841500" cy="835025"/>
            <a:chOff x="4854575" y="2427784"/>
            <a:chExt cx="1841500" cy="834177"/>
          </a:xfrm>
        </p:grpSpPr>
        <p:sp>
          <p:nvSpPr>
            <p:cNvPr id="23589" name="Rectangle 22"/>
            <p:cNvSpPr>
              <a:spLocks noChangeArrowheads="1"/>
            </p:cNvSpPr>
            <p:nvPr/>
          </p:nvSpPr>
          <p:spPr bwMode="auto">
            <a:xfrm>
              <a:off x="4956175" y="2427784"/>
              <a:ext cx="1739900" cy="722403"/>
            </a:xfrm>
            <a:prstGeom prst="rect">
              <a:avLst/>
            </a:prstGeom>
            <a:solidFill>
              <a:srgbClr val="FFC036"/>
            </a:solidFill>
            <a:ln w="9525">
              <a:solidFill>
                <a:srgbClr val="000000"/>
              </a:solidFill>
              <a:round/>
              <a:headEnd/>
              <a:tailEnd/>
            </a:ln>
          </p:spPr>
          <p:txBody>
            <a:bodyPr anchor="ctr"/>
            <a:lstStyle/>
            <a:p>
              <a:pPr algn="ctr"/>
              <a:r>
                <a:rPr lang="en-US" sz="1200">
                  <a:solidFill>
                    <a:srgbClr val="000000"/>
                  </a:solidFill>
                </a:rPr>
                <a:t>Specific job</a:t>
              </a:r>
            </a:p>
            <a:p>
              <a:pPr algn="ctr"/>
              <a:r>
                <a:rPr lang="en-US" sz="1200">
                  <a:solidFill>
                    <a:srgbClr val="000000"/>
                  </a:solidFill>
                </a:rPr>
                <a:t>Job Specification</a:t>
              </a:r>
            </a:p>
            <a:p>
              <a:pPr algn="ctr"/>
              <a:r>
                <a:rPr lang="en-US" sz="1200">
                  <a:solidFill>
                    <a:srgbClr val="000000"/>
                  </a:solidFill>
                </a:rPr>
                <a:t>Person Specification</a:t>
              </a:r>
            </a:p>
          </p:txBody>
        </p:sp>
        <p:sp>
          <p:nvSpPr>
            <p:cNvPr id="23590" name="Rectangle 22"/>
            <p:cNvSpPr>
              <a:spLocks noChangeArrowheads="1"/>
            </p:cNvSpPr>
            <p:nvPr/>
          </p:nvSpPr>
          <p:spPr bwMode="auto">
            <a:xfrm>
              <a:off x="4854575" y="2539558"/>
              <a:ext cx="1739900" cy="722403"/>
            </a:xfrm>
            <a:prstGeom prst="rect">
              <a:avLst/>
            </a:prstGeom>
            <a:solidFill>
              <a:srgbClr val="FFC036"/>
            </a:solidFill>
            <a:ln w="9525">
              <a:solidFill>
                <a:srgbClr val="000000"/>
              </a:solidFill>
              <a:round/>
              <a:headEnd/>
              <a:tailEnd/>
            </a:ln>
          </p:spPr>
          <p:txBody>
            <a:bodyPr anchor="ctr"/>
            <a:lstStyle/>
            <a:p>
              <a:pPr algn="ctr"/>
              <a:r>
                <a:rPr lang="en-US" sz="1200">
                  <a:solidFill>
                    <a:srgbClr val="000000"/>
                  </a:solidFill>
                </a:rPr>
                <a:t>Specific job</a:t>
              </a:r>
            </a:p>
            <a:p>
              <a:pPr algn="ctr"/>
              <a:r>
                <a:rPr lang="en-US" sz="1200">
                  <a:solidFill>
                    <a:srgbClr val="000000"/>
                  </a:solidFill>
                </a:rPr>
                <a:t>Job Specification</a:t>
              </a:r>
            </a:p>
            <a:p>
              <a:pPr algn="ctr"/>
              <a:r>
                <a:rPr lang="en-US" sz="1200">
                  <a:solidFill>
                    <a:srgbClr val="000000"/>
                  </a:solidFill>
                </a:rPr>
                <a:t>Person Specification</a:t>
              </a:r>
            </a:p>
          </p:txBody>
        </p:sp>
      </p:grpSp>
      <p:grpSp>
        <p:nvGrpSpPr>
          <p:cNvPr id="9" name="Group 8"/>
          <p:cNvGrpSpPr>
            <a:grpSpLocks/>
          </p:cNvGrpSpPr>
          <p:nvPr/>
        </p:nvGrpSpPr>
        <p:grpSpPr bwMode="auto">
          <a:xfrm>
            <a:off x="6594475" y="2116138"/>
            <a:ext cx="882650" cy="3862387"/>
            <a:chOff x="6594475" y="2115960"/>
            <a:chExt cx="882015" cy="3862551"/>
          </a:xfrm>
        </p:grpSpPr>
        <p:sp>
          <p:nvSpPr>
            <p:cNvPr id="23587" name="Rectangle 23"/>
            <p:cNvSpPr>
              <a:spLocks noChangeArrowheads="1"/>
            </p:cNvSpPr>
            <p:nvPr/>
          </p:nvSpPr>
          <p:spPr bwMode="auto">
            <a:xfrm>
              <a:off x="6685915" y="2115960"/>
              <a:ext cx="790575" cy="3791422"/>
            </a:xfrm>
            <a:prstGeom prst="rect">
              <a:avLst/>
            </a:prstGeom>
            <a:solidFill>
              <a:srgbClr val="1DB3FF"/>
            </a:solidFill>
            <a:ln w="9525">
              <a:solidFill>
                <a:srgbClr val="000000"/>
              </a:solidFill>
              <a:round/>
              <a:headEnd/>
              <a:tailEnd/>
            </a:ln>
          </p:spPr>
          <p:txBody>
            <a:bodyPr anchor="ctr"/>
            <a:lstStyle/>
            <a:p>
              <a:pPr algn="ctr"/>
              <a:r>
                <a:rPr lang="en-US" sz="1200">
                  <a:solidFill>
                    <a:srgbClr val="000000"/>
                  </a:solidFill>
                </a:rPr>
                <a:t>Specific Company and/or Job</a:t>
              </a:r>
            </a:p>
          </p:txBody>
        </p:sp>
        <p:sp>
          <p:nvSpPr>
            <p:cNvPr id="23588" name="Rectangle 23"/>
            <p:cNvSpPr>
              <a:spLocks noChangeArrowheads="1"/>
            </p:cNvSpPr>
            <p:nvPr/>
          </p:nvSpPr>
          <p:spPr bwMode="auto">
            <a:xfrm>
              <a:off x="6594475" y="2187089"/>
              <a:ext cx="790575" cy="3791422"/>
            </a:xfrm>
            <a:prstGeom prst="rect">
              <a:avLst/>
            </a:prstGeom>
            <a:solidFill>
              <a:srgbClr val="1DB3FF"/>
            </a:solidFill>
            <a:ln w="9525">
              <a:solidFill>
                <a:srgbClr val="000000"/>
              </a:solidFill>
              <a:round/>
              <a:headEnd/>
              <a:tailEnd/>
            </a:ln>
          </p:spPr>
          <p:txBody>
            <a:bodyPr anchor="ctr"/>
            <a:lstStyle/>
            <a:p>
              <a:pPr algn="ctr"/>
              <a:r>
                <a:rPr lang="en-US" sz="1200">
                  <a:solidFill>
                    <a:srgbClr val="000000"/>
                  </a:solidFill>
                </a:rPr>
                <a:t>Specific Company and/or Job</a:t>
              </a:r>
            </a:p>
          </p:txBody>
        </p:sp>
      </p:grpSp>
      <p:grpSp>
        <p:nvGrpSpPr>
          <p:cNvPr id="20" name="Group 19"/>
          <p:cNvGrpSpPr>
            <a:grpSpLocks/>
          </p:cNvGrpSpPr>
          <p:nvPr/>
        </p:nvGrpSpPr>
        <p:grpSpPr bwMode="auto">
          <a:xfrm>
            <a:off x="1581150" y="1085850"/>
            <a:ext cx="2913063" cy="1820863"/>
            <a:chOff x="1581150" y="1085850"/>
            <a:chExt cx="2913063" cy="1820863"/>
          </a:xfrm>
        </p:grpSpPr>
        <p:grpSp>
          <p:nvGrpSpPr>
            <p:cNvPr id="23581" name="Group 12"/>
            <p:cNvGrpSpPr>
              <a:grpSpLocks/>
            </p:cNvGrpSpPr>
            <p:nvPr/>
          </p:nvGrpSpPr>
          <p:grpSpPr bwMode="auto">
            <a:xfrm>
              <a:off x="1581150" y="1085850"/>
              <a:ext cx="2357438" cy="1820863"/>
              <a:chOff x="1581150" y="1085850"/>
              <a:chExt cx="2357438" cy="1820863"/>
            </a:xfrm>
          </p:grpSpPr>
          <p:sp>
            <p:nvSpPr>
              <p:cNvPr id="7" name="Rectangle 6"/>
              <p:cNvSpPr/>
              <p:nvPr/>
            </p:nvSpPr>
            <p:spPr bwMode="auto">
              <a:xfrm>
                <a:off x="1581150" y="1085850"/>
                <a:ext cx="1100138" cy="1820863"/>
              </a:xfrm>
              <a:prstGeom prst="rect">
                <a:avLst/>
              </a:prstGeom>
              <a:solidFill>
                <a:srgbClr val="D9D9D9"/>
              </a:solidFill>
              <a:ln w="9525" cap="flat" cmpd="sng" algn="ctr">
                <a:solidFill>
                  <a:srgbClr val="000000"/>
                </a:solidFill>
                <a:prstDash val="solid"/>
                <a:round/>
                <a:headEnd type="none" w="med" len="med"/>
                <a:tailEnd type="none" w="med" len="med"/>
              </a:ln>
              <a:effectLst/>
            </p:spPr>
            <p:txBody>
              <a:bodyPr anchor="ctr"/>
              <a:lstStyle/>
              <a:p>
                <a:pPr algn="ctr">
                  <a:defRPr/>
                </a:pPr>
                <a:r>
                  <a:rPr lang="en-US" sz="1400" dirty="0">
                    <a:solidFill>
                      <a:srgbClr val="000000"/>
                    </a:solidFill>
                    <a:cs typeface="+mn-cs"/>
                  </a:rPr>
                  <a:t>Graduate</a:t>
                </a:r>
              </a:p>
              <a:p>
                <a:pPr algn="ctr">
                  <a:defRPr/>
                </a:pPr>
                <a:r>
                  <a:rPr lang="en-US" sz="1400" dirty="0">
                    <a:solidFill>
                      <a:srgbClr val="000000"/>
                    </a:solidFill>
                    <a:cs typeface="+mn-cs"/>
                  </a:rPr>
                  <a:t>attributes</a:t>
                </a:r>
              </a:p>
            </p:txBody>
          </p:sp>
          <p:sp>
            <p:nvSpPr>
              <p:cNvPr id="23584" name="Rectangle 7"/>
              <p:cNvSpPr>
                <a:spLocks noChangeArrowheads="1"/>
              </p:cNvSpPr>
              <p:nvPr/>
            </p:nvSpPr>
            <p:spPr bwMode="auto">
              <a:xfrm>
                <a:off x="2681288" y="1085850"/>
                <a:ext cx="1255712" cy="579438"/>
              </a:xfrm>
              <a:prstGeom prst="rect">
                <a:avLst/>
              </a:prstGeom>
              <a:solidFill>
                <a:srgbClr val="66FFCC"/>
              </a:solidFill>
              <a:ln w="9525">
                <a:solidFill>
                  <a:srgbClr val="000000"/>
                </a:solidFill>
                <a:round/>
                <a:headEnd/>
                <a:tailEnd/>
              </a:ln>
            </p:spPr>
            <p:txBody>
              <a:bodyPr anchor="ctr"/>
              <a:lstStyle/>
              <a:p>
                <a:pPr algn="ctr"/>
                <a:r>
                  <a:rPr lang="en-US" sz="1200">
                    <a:solidFill>
                      <a:srgbClr val="000000"/>
                    </a:solidFill>
                  </a:rPr>
                  <a:t>Technical ability to find and secure a job</a:t>
                </a:r>
              </a:p>
            </p:txBody>
          </p:sp>
          <p:sp>
            <p:nvSpPr>
              <p:cNvPr id="23585" name="Rectangle 8"/>
              <p:cNvSpPr>
                <a:spLocks noChangeArrowheads="1"/>
              </p:cNvSpPr>
              <p:nvPr/>
            </p:nvSpPr>
            <p:spPr bwMode="auto">
              <a:xfrm>
                <a:off x="2676525" y="1654175"/>
                <a:ext cx="1262063" cy="346075"/>
              </a:xfrm>
              <a:prstGeom prst="rect">
                <a:avLst/>
              </a:prstGeom>
              <a:solidFill>
                <a:srgbClr val="FFFF66"/>
              </a:solidFill>
              <a:ln w="9525">
                <a:solidFill>
                  <a:srgbClr val="000000"/>
                </a:solidFill>
                <a:round/>
                <a:headEnd/>
                <a:tailEnd/>
              </a:ln>
            </p:spPr>
            <p:txBody>
              <a:bodyPr anchor="ctr"/>
              <a:lstStyle/>
              <a:p>
                <a:pPr algn="ctr"/>
                <a:r>
                  <a:rPr lang="en-US" sz="1200">
                    <a:solidFill>
                      <a:srgbClr val="000000"/>
                    </a:solidFill>
                  </a:rPr>
                  <a:t>Work readiness</a:t>
                </a:r>
              </a:p>
            </p:txBody>
          </p:sp>
          <p:sp>
            <p:nvSpPr>
              <p:cNvPr id="23586" name="Rectangle 9"/>
              <p:cNvSpPr>
                <a:spLocks noChangeArrowheads="1"/>
              </p:cNvSpPr>
              <p:nvPr/>
            </p:nvSpPr>
            <p:spPr bwMode="auto">
              <a:xfrm>
                <a:off x="2686050" y="2000250"/>
                <a:ext cx="1243013" cy="904875"/>
              </a:xfrm>
              <a:prstGeom prst="rect">
                <a:avLst/>
              </a:prstGeom>
              <a:solidFill>
                <a:srgbClr val="FFC036"/>
              </a:solidFill>
              <a:ln w="9525">
                <a:solidFill>
                  <a:srgbClr val="000000"/>
                </a:solidFill>
                <a:round/>
                <a:headEnd/>
                <a:tailEnd/>
              </a:ln>
            </p:spPr>
            <p:txBody>
              <a:bodyPr anchor="ctr"/>
              <a:lstStyle/>
              <a:p>
                <a:pPr algn="ctr"/>
                <a:r>
                  <a:rPr lang="en-US" sz="1200" u="sng">
                    <a:solidFill>
                      <a:srgbClr val="000000"/>
                    </a:solidFill>
                  </a:rPr>
                  <a:t>Capability</a:t>
                </a:r>
              </a:p>
              <a:p>
                <a:pPr algn="ctr"/>
                <a:r>
                  <a:rPr lang="en-US" sz="1200">
                    <a:solidFill>
                      <a:srgbClr val="000000"/>
                    </a:solidFill>
                  </a:rPr>
                  <a:t>Technical skills</a:t>
                </a:r>
              </a:p>
              <a:p>
                <a:pPr algn="ctr"/>
                <a:r>
                  <a:rPr lang="en-US" sz="1200">
                    <a:solidFill>
                      <a:srgbClr val="000000"/>
                    </a:solidFill>
                  </a:rPr>
                  <a:t>Personal skills</a:t>
                </a:r>
              </a:p>
              <a:p>
                <a:pPr algn="ctr"/>
                <a:r>
                  <a:rPr lang="en-US" sz="1200">
                    <a:solidFill>
                      <a:srgbClr val="000000"/>
                    </a:solidFill>
                  </a:rPr>
                  <a:t>Business skills</a:t>
                </a:r>
              </a:p>
            </p:txBody>
          </p:sp>
        </p:grpSp>
        <p:sp>
          <p:nvSpPr>
            <p:cNvPr id="23582" name="Right Arrow 24"/>
            <p:cNvSpPr>
              <a:spLocks noChangeArrowheads="1"/>
            </p:cNvSpPr>
            <p:nvPr/>
          </p:nvSpPr>
          <p:spPr bwMode="auto">
            <a:xfrm>
              <a:off x="3946525" y="1201738"/>
              <a:ext cx="547688" cy="381000"/>
            </a:xfrm>
            <a:prstGeom prst="rightArrow">
              <a:avLst>
                <a:gd name="adj1" fmla="val 50000"/>
                <a:gd name="adj2" fmla="val 50053"/>
              </a:avLst>
            </a:prstGeom>
            <a:solidFill>
              <a:srgbClr val="91E4E9"/>
            </a:solidFill>
            <a:ln w="9525">
              <a:solidFill>
                <a:srgbClr val="000000"/>
              </a:solidFill>
              <a:round/>
              <a:headEnd/>
              <a:tailEnd/>
            </a:ln>
          </p:spPr>
          <p:txBody>
            <a:bodyPr/>
            <a:lstStyle/>
            <a:p>
              <a:endParaRPr lang="en-US">
                <a:solidFill>
                  <a:srgbClr val="000000"/>
                </a:solidFill>
              </a:endParaRPr>
            </a:p>
          </p:txBody>
        </p:sp>
      </p:grpSp>
      <p:grpSp>
        <p:nvGrpSpPr>
          <p:cNvPr id="14" name="Group 13"/>
          <p:cNvGrpSpPr>
            <a:grpSpLocks/>
          </p:cNvGrpSpPr>
          <p:nvPr/>
        </p:nvGrpSpPr>
        <p:grpSpPr bwMode="auto">
          <a:xfrm>
            <a:off x="3929063" y="1827213"/>
            <a:ext cx="925512" cy="1074737"/>
            <a:chOff x="3929063" y="1827213"/>
            <a:chExt cx="925512" cy="1074737"/>
          </a:xfrm>
        </p:grpSpPr>
        <p:cxnSp>
          <p:nvCxnSpPr>
            <p:cNvPr id="27" name="Straight Arrow Connector 26"/>
            <p:cNvCxnSpPr>
              <a:stCxn id="23586" idx="3"/>
              <a:endCxn id="23590" idx="1"/>
            </p:cNvCxnSpPr>
            <p:nvPr/>
          </p:nvCxnSpPr>
          <p:spPr bwMode="auto">
            <a:xfrm>
              <a:off x="3929063" y="2452688"/>
              <a:ext cx="925512" cy="449262"/>
            </a:xfrm>
            <a:prstGeom prst="straightConnector1">
              <a:avLst/>
            </a:prstGeom>
            <a:solidFill>
              <a:schemeClr val="accent1"/>
            </a:solidFill>
            <a:ln w="9525" cap="flat" cmpd="sng" algn="ctr">
              <a:solidFill>
                <a:srgbClr val="000000"/>
              </a:solidFill>
              <a:prstDash val="solid"/>
              <a:round/>
              <a:headEnd type="arrow"/>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9" name="Straight Arrow Connector 28"/>
            <p:cNvCxnSpPr>
              <a:stCxn id="23585" idx="3"/>
              <a:endCxn id="23590" idx="1"/>
            </p:cNvCxnSpPr>
            <p:nvPr/>
          </p:nvCxnSpPr>
          <p:spPr bwMode="auto">
            <a:xfrm>
              <a:off x="3938588" y="1827213"/>
              <a:ext cx="915987" cy="1074737"/>
            </a:xfrm>
            <a:prstGeom prst="straightConnector1">
              <a:avLst/>
            </a:prstGeom>
            <a:solidFill>
              <a:schemeClr val="accent1"/>
            </a:solidFill>
            <a:ln w="9525" cap="flat" cmpd="sng" algn="ctr">
              <a:solidFill>
                <a:srgbClr val="000000"/>
              </a:solidFill>
              <a:prstDash val="solid"/>
              <a:round/>
              <a:headEnd type="arrow"/>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grpSp>
        <p:nvGrpSpPr>
          <p:cNvPr id="16" name="Group 15"/>
          <p:cNvGrpSpPr>
            <a:grpSpLocks/>
          </p:cNvGrpSpPr>
          <p:nvPr/>
        </p:nvGrpSpPr>
        <p:grpSpPr bwMode="auto">
          <a:xfrm>
            <a:off x="3929063" y="2901950"/>
            <a:ext cx="936625" cy="1079500"/>
            <a:chOff x="3929063" y="2901950"/>
            <a:chExt cx="936625" cy="1079500"/>
          </a:xfrm>
        </p:grpSpPr>
        <p:cxnSp>
          <p:nvCxnSpPr>
            <p:cNvPr id="31" name="Straight Arrow Connector 30"/>
            <p:cNvCxnSpPr>
              <a:stCxn id="23600" idx="3"/>
              <a:endCxn id="23590" idx="1"/>
            </p:cNvCxnSpPr>
            <p:nvPr/>
          </p:nvCxnSpPr>
          <p:spPr bwMode="auto">
            <a:xfrm flipV="1">
              <a:off x="3929063" y="2901950"/>
              <a:ext cx="925512" cy="323850"/>
            </a:xfrm>
            <a:prstGeom prst="straightConnector1">
              <a:avLst/>
            </a:prstGeom>
            <a:solidFill>
              <a:schemeClr val="accent1"/>
            </a:solidFill>
            <a:ln w="9525" cap="flat" cmpd="sng" algn="ctr">
              <a:solidFill>
                <a:srgbClr val="000000"/>
              </a:solidFill>
              <a:prstDash val="solid"/>
              <a:round/>
              <a:headEnd type="arrow"/>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3" name="Straight Arrow Connector 32"/>
            <p:cNvCxnSpPr>
              <a:stCxn id="23601" idx="3"/>
              <a:endCxn id="23593" idx="1"/>
            </p:cNvCxnSpPr>
            <p:nvPr/>
          </p:nvCxnSpPr>
          <p:spPr bwMode="auto">
            <a:xfrm>
              <a:off x="3938588" y="3590925"/>
              <a:ext cx="927100" cy="390525"/>
            </a:xfrm>
            <a:prstGeom prst="straightConnector1">
              <a:avLst/>
            </a:prstGeom>
            <a:solidFill>
              <a:schemeClr val="accent1"/>
            </a:solidFill>
            <a:ln w="9525" cap="flat" cmpd="sng" algn="ctr">
              <a:solidFill>
                <a:srgbClr val="000000"/>
              </a:solidFill>
              <a:prstDash val="solid"/>
              <a:round/>
              <a:headEnd type="arrow"/>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grpSp>
        <p:nvGrpSpPr>
          <p:cNvPr id="17" name="Group 16"/>
          <p:cNvGrpSpPr>
            <a:grpSpLocks/>
          </p:cNvGrpSpPr>
          <p:nvPr/>
        </p:nvGrpSpPr>
        <p:grpSpPr bwMode="auto">
          <a:xfrm>
            <a:off x="1592263" y="3946525"/>
            <a:ext cx="3273425" cy="547688"/>
            <a:chOff x="1592263" y="3946525"/>
            <a:chExt cx="3273425" cy="547688"/>
          </a:xfrm>
        </p:grpSpPr>
        <p:sp>
          <p:nvSpPr>
            <p:cNvPr id="23575" name="Rectangle 13"/>
            <p:cNvSpPr>
              <a:spLocks noChangeArrowheads="1"/>
            </p:cNvSpPr>
            <p:nvPr/>
          </p:nvSpPr>
          <p:spPr bwMode="auto">
            <a:xfrm>
              <a:off x="1592263" y="3946525"/>
              <a:ext cx="1074737" cy="547688"/>
            </a:xfrm>
            <a:prstGeom prst="rect">
              <a:avLst/>
            </a:prstGeom>
            <a:solidFill>
              <a:srgbClr val="30B924"/>
            </a:solidFill>
            <a:ln w="9525">
              <a:solidFill>
                <a:srgbClr val="000000"/>
              </a:solidFill>
              <a:round/>
              <a:headEnd/>
              <a:tailEnd/>
            </a:ln>
          </p:spPr>
          <p:txBody>
            <a:bodyPr anchor="ctr"/>
            <a:lstStyle/>
            <a:p>
              <a:pPr algn="ctr"/>
              <a:r>
                <a:rPr lang="en-US" sz="1200">
                  <a:solidFill>
                    <a:srgbClr val="000000"/>
                  </a:solidFill>
                </a:rPr>
                <a:t>Personal circumstances</a:t>
              </a:r>
            </a:p>
          </p:txBody>
        </p:sp>
        <p:cxnSp>
          <p:nvCxnSpPr>
            <p:cNvPr id="35" name="Straight Arrow Connector 34"/>
            <p:cNvCxnSpPr>
              <a:stCxn id="23575" idx="3"/>
              <a:endCxn id="23593" idx="1"/>
            </p:cNvCxnSpPr>
            <p:nvPr/>
          </p:nvCxnSpPr>
          <p:spPr bwMode="auto">
            <a:xfrm flipV="1">
              <a:off x="2667000" y="3981450"/>
              <a:ext cx="2198688" cy="238125"/>
            </a:xfrm>
            <a:prstGeom prst="straightConnector1">
              <a:avLst/>
            </a:prstGeom>
            <a:solidFill>
              <a:schemeClr val="accent1"/>
            </a:solidFill>
            <a:ln w="9525" cap="flat" cmpd="sng" algn="ctr">
              <a:solidFill>
                <a:srgbClr val="000000"/>
              </a:solidFill>
              <a:prstDash val="solid"/>
              <a:round/>
              <a:headEnd type="arrow"/>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grpSp>
        <p:nvGrpSpPr>
          <p:cNvPr id="19" name="Group 18"/>
          <p:cNvGrpSpPr>
            <a:grpSpLocks/>
          </p:cNvGrpSpPr>
          <p:nvPr/>
        </p:nvGrpSpPr>
        <p:grpSpPr bwMode="auto">
          <a:xfrm>
            <a:off x="3927475" y="4703763"/>
            <a:ext cx="947738" cy="635000"/>
            <a:chOff x="3927475" y="4703763"/>
            <a:chExt cx="947738" cy="635000"/>
          </a:xfrm>
        </p:grpSpPr>
        <p:cxnSp>
          <p:nvCxnSpPr>
            <p:cNvPr id="37" name="Straight Arrow Connector 36"/>
            <p:cNvCxnSpPr>
              <a:stCxn id="23597" idx="3"/>
              <a:endCxn id="23592" idx="1"/>
            </p:cNvCxnSpPr>
            <p:nvPr/>
          </p:nvCxnSpPr>
          <p:spPr bwMode="auto">
            <a:xfrm flipV="1">
              <a:off x="3927475" y="4703763"/>
              <a:ext cx="938213" cy="146050"/>
            </a:xfrm>
            <a:prstGeom prst="straightConnector1">
              <a:avLst/>
            </a:prstGeom>
            <a:solidFill>
              <a:schemeClr val="accent1"/>
            </a:solidFill>
            <a:ln w="9525" cap="flat" cmpd="sng" algn="ctr">
              <a:solidFill>
                <a:srgbClr val="000000"/>
              </a:solidFill>
              <a:prstDash val="solid"/>
              <a:round/>
              <a:headEnd type="arrow"/>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9" name="Straight Arrow Connector 38"/>
            <p:cNvCxnSpPr>
              <a:stCxn id="23598" idx="3"/>
              <a:endCxn id="23591" idx="1"/>
            </p:cNvCxnSpPr>
            <p:nvPr/>
          </p:nvCxnSpPr>
          <p:spPr bwMode="auto">
            <a:xfrm>
              <a:off x="3927475" y="5207000"/>
              <a:ext cx="947738" cy="131763"/>
            </a:xfrm>
            <a:prstGeom prst="straightConnector1">
              <a:avLst/>
            </a:prstGeom>
            <a:solidFill>
              <a:schemeClr val="accent1"/>
            </a:solidFill>
            <a:ln w="9525" cap="flat" cmpd="sng" algn="ctr">
              <a:solidFill>
                <a:srgbClr val="000000"/>
              </a:solidFill>
              <a:prstDash val="solid"/>
              <a:round/>
              <a:headEnd type="arrow"/>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cxnSp>
        <p:nvCxnSpPr>
          <p:cNvPr id="41" name="Straight Arrow Connector 40"/>
          <p:cNvCxnSpPr/>
          <p:nvPr/>
        </p:nvCxnSpPr>
        <p:spPr bwMode="auto">
          <a:xfrm>
            <a:off x="2676525" y="5792788"/>
            <a:ext cx="3917950" cy="0"/>
          </a:xfrm>
          <a:prstGeom prst="straightConnector1">
            <a:avLst/>
          </a:prstGeom>
          <a:solidFill>
            <a:schemeClr val="accent1"/>
          </a:solidFill>
          <a:ln w="9525" cap="flat" cmpd="sng" algn="ctr">
            <a:solidFill>
              <a:srgbClr val="000000"/>
            </a:solidFill>
            <a:prstDash val="solid"/>
            <a:round/>
            <a:headEnd type="arrow"/>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3" name="Straight Arrow Connector 42"/>
          <p:cNvCxnSpPr/>
          <p:nvPr/>
        </p:nvCxnSpPr>
        <p:spPr bwMode="auto">
          <a:xfrm>
            <a:off x="2667000" y="5969000"/>
            <a:ext cx="1982788" cy="9525"/>
          </a:xfrm>
          <a:prstGeom prst="straightConnector1">
            <a:avLst/>
          </a:prstGeom>
          <a:solidFill>
            <a:schemeClr val="accent1"/>
          </a:solidFill>
          <a:ln w="9525" cap="flat" cmpd="sng" algn="ctr">
            <a:solidFill>
              <a:srgbClr val="000000"/>
            </a:solidFill>
            <a:prstDash val="solid"/>
            <a:round/>
            <a:headEnd type="arrow"/>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0" name="Oval 39"/>
          <p:cNvSpPr>
            <a:spLocks noChangeArrowheads="1"/>
          </p:cNvSpPr>
          <p:nvPr/>
        </p:nvSpPr>
        <p:spPr bwMode="auto">
          <a:xfrm>
            <a:off x="8958263" y="6119813"/>
            <a:ext cx="134937" cy="149225"/>
          </a:xfrm>
          <a:prstGeom prst="ellipse">
            <a:avLst/>
          </a:prstGeom>
          <a:solidFill>
            <a:srgbClr val="FF0000"/>
          </a:solidFill>
          <a:ln w="9525">
            <a:solidFill>
              <a:schemeClr val="tx1"/>
            </a:solidFill>
            <a:round/>
            <a:headEnd/>
            <a:tailEnd/>
          </a:ln>
        </p:spPr>
        <p:txBody>
          <a:bodyPr/>
          <a:lstStyle/>
          <a:p>
            <a:endParaRPr lang="en-US">
              <a:solidFill>
                <a:srgbClr val="000000"/>
              </a:solidFill>
            </a:endParaRPr>
          </a:p>
        </p:txBody>
      </p:sp>
      <p:grpSp>
        <p:nvGrpSpPr>
          <p:cNvPr id="22" name="Group 21"/>
          <p:cNvGrpSpPr>
            <a:grpSpLocks/>
          </p:cNvGrpSpPr>
          <p:nvPr/>
        </p:nvGrpSpPr>
        <p:grpSpPr bwMode="auto">
          <a:xfrm>
            <a:off x="166688" y="973138"/>
            <a:ext cx="8829675" cy="5249862"/>
            <a:chOff x="165908" y="973138"/>
            <a:chExt cx="8830598" cy="5249862"/>
          </a:xfrm>
        </p:grpSpPr>
        <p:cxnSp>
          <p:nvCxnSpPr>
            <p:cNvPr id="6" name="Straight Connector 5"/>
            <p:cNvCxnSpPr/>
            <p:nvPr/>
          </p:nvCxnSpPr>
          <p:spPr bwMode="auto">
            <a:xfrm>
              <a:off x="4233508" y="973138"/>
              <a:ext cx="0" cy="5249862"/>
            </a:xfrm>
            <a:prstGeom prst="line">
              <a:avLst/>
            </a:prstGeom>
            <a:solidFill>
              <a:schemeClr val="accent1"/>
            </a:solidFill>
            <a:ln w="19050" cap="flat" cmpd="sng" algn="ctr">
              <a:solidFill>
                <a:srgbClr val="FF0000"/>
              </a:solidFill>
              <a:prstDash val="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3571" name="TextBox 20"/>
            <p:cNvSpPr txBox="1">
              <a:spLocks noChangeArrowheads="1"/>
            </p:cNvSpPr>
            <p:nvPr/>
          </p:nvSpPr>
          <p:spPr bwMode="auto">
            <a:xfrm>
              <a:off x="7769187" y="1107817"/>
              <a:ext cx="12273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a:solidFill>
                    <a:srgbClr val="000090"/>
                  </a:solidFill>
                </a:rPr>
                <a:t>Demand</a:t>
              </a:r>
            </a:p>
          </p:txBody>
        </p:sp>
        <p:sp>
          <p:nvSpPr>
            <p:cNvPr id="23572" name="TextBox 52"/>
            <p:cNvSpPr txBox="1">
              <a:spLocks noChangeArrowheads="1"/>
            </p:cNvSpPr>
            <p:nvPr/>
          </p:nvSpPr>
          <p:spPr bwMode="auto">
            <a:xfrm>
              <a:off x="165908" y="1125117"/>
              <a:ext cx="10569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a:solidFill>
                    <a:srgbClr val="000090"/>
                  </a:solidFill>
                </a:rPr>
                <a:t>Supply</a:t>
              </a:r>
            </a:p>
          </p:txBody>
        </p:sp>
      </p:grpSp>
    </p:spTree>
    <p:extLst>
      <p:ext uri="{BB962C8B-B14F-4D97-AF65-F5344CB8AC3E}">
        <p14:creationId xmlns:p14="http://schemas.microsoft.com/office/powerpoint/2010/main" val="2378422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870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41"/>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43"/>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07" grpId="0" animBg="1"/>
      <p:bldP spid="4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do graduates go?</a:t>
            </a:r>
            <a:endParaRPr lang="en-US" dirty="0"/>
          </a:p>
        </p:txBody>
      </p:sp>
      <p:grpSp>
        <p:nvGrpSpPr>
          <p:cNvPr id="11" name="Group 10"/>
          <p:cNvGrpSpPr/>
          <p:nvPr/>
        </p:nvGrpSpPr>
        <p:grpSpPr>
          <a:xfrm>
            <a:off x="179512" y="1484784"/>
            <a:ext cx="8641303" cy="3663230"/>
            <a:chOff x="179512" y="1484784"/>
            <a:chExt cx="8641303" cy="3663230"/>
          </a:xfrm>
        </p:grpSpPr>
        <p:graphicFrame>
          <p:nvGraphicFramePr>
            <p:cNvPr id="4" name="Content Placeholder 3"/>
            <p:cNvGraphicFramePr>
              <a:graphicFrameLocks/>
            </p:cNvGraphicFramePr>
            <p:nvPr>
              <p:extLst>
                <p:ext uri="{D42A27DB-BD31-4B8C-83A1-F6EECF244321}">
                  <p14:modId xmlns:p14="http://schemas.microsoft.com/office/powerpoint/2010/main" val="3821311186"/>
                </p:ext>
              </p:extLst>
            </p:nvPr>
          </p:nvGraphicFramePr>
          <p:xfrm>
            <a:off x="179512" y="1484784"/>
            <a:ext cx="6977087" cy="366323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084168" y="2651428"/>
              <a:ext cx="2736647" cy="1569660"/>
            </a:xfrm>
            <a:prstGeom prst="rect">
              <a:avLst/>
            </a:prstGeom>
            <a:noFill/>
          </p:spPr>
          <p:txBody>
            <a:bodyPr wrap="none" rtlCol="0">
              <a:spAutoFit/>
            </a:bodyPr>
            <a:lstStyle/>
            <a:p>
              <a:r>
                <a:rPr lang="en-US" sz="1600" dirty="0" smtClean="0">
                  <a:solidFill>
                    <a:schemeClr val="accent2"/>
                  </a:solidFill>
                </a:rPr>
                <a:t>Full-time Employment: 15,709</a:t>
              </a:r>
            </a:p>
            <a:p>
              <a:r>
                <a:rPr lang="en-US" sz="1600" dirty="0" smtClean="0">
                  <a:solidFill>
                    <a:schemeClr val="accent2"/>
                  </a:solidFill>
                </a:rPr>
                <a:t>Part-time Employment: 1,740</a:t>
              </a:r>
            </a:p>
            <a:p>
              <a:r>
                <a:rPr lang="en-US" sz="1600" dirty="0" smtClean="0">
                  <a:solidFill>
                    <a:schemeClr val="accent2"/>
                  </a:solidFill>
                </a:rPr>
                <a:t>Work &amp; further study: 1,663</a:t>
              </a:r>
            </a:p>
            <a:p>
              <a:r>
                <a:rPr lang="en-US" sz="1600" dirty="0" smtClean="0">
                  <a:solidFill>
                    <a:schemeClr val="accent2"/>
                  </a:solidFill>
                </a:rPr>
                <a:t>Full-time study: 2,993</a:t>
              </a:r>
            </a:p>
            <a:p>
              <a:r>
                <a:rPr lang="en-US" sz="1600" dirty="0" smtClean="0">
                  <a:solidFill>
                    <a:schemeClr val="accent2"/>
                  </a:solidFill>
                </a:rPr>
                <a:t>Part-time study: 384</a:t>
              </a:r>
            </a:p>
            <a:p>
              <a:r>
                <a:rPr lang="en-US" sz="1600" dirty="0" smtClean="0">
                  <a:solidFill>
                    <a:schemeClr val="accent2"/>
                  </a:solidFill>
                </a:rPr>
                <a:t>Unemployment: 2,200</a:t>
              </a:r>
              <a:endParaRPr lang="en-US" sz="1600" dirty="0">
                <a:solidFill>
                  <a:schemeClr val="accent2"/>
                </a:solidFill>
              </a:endParaRPr>
            </a:p>
          </p:txBody>
        </p:sp>
      </p:grpSp>
      <p:sp>
        <p:nvSpPr>
          <p:cNvPr id="8" name="TextBox 7"/>
          <p:cNvSpPr txBox="1"/>
          <p:nvPr/>
        </p:nvSpPr>
        <p:spPr>
          <a:xfrm>
            <a:off x="467544" y="5013176"/>
            <a:ext cx="7141999" cy="1323439"/>
          </a:xfrm>
          <a:prstGeom prst="rect">
            <a:avLst/>
          </a:prstGeom>
          <a:noFill/>
        </p:spPr>
        <p:txBody>
          <a:bodyPr wrap="none" rtlCol="0">
            <a:spAutoFit/>
          </a:bodyPr>
          <a:lstStyle/>
          <a:p>
            <a:r>
              <a:rPr lang="en-US" sz="1600" dirty="0">
                <a:solidFill>
                  <a:schemeClr val="accent2"/>
                </a:solidFill>
              </a:rPr>
              <a:t>Technical content is high &gt; Curriculum is full &gt; Time for other development is small</a:t>
            </a:r>
          </a:p>
          <a:p>
            <a:r>
              <a:rPr lang="en-US" sz="1600" dirty="0">
                <a:solidFill>
                  <a:schemeClr val="accent2"/>
                </a:solidFill>
              </a:rPr>
              <a:t>Students need to take ownership of their own personal development from day 1</a:t>
            </a:r>
          </a:p>
          <a:p>
            <a:r>
              <a:rPr lang="en-US" sz="1600" dirty="0">
                <a:solidFill>
                  <a:schemeClr val="accent2"/>
                </a:solidFill>
              </a:rPr>
              <a:t>Students need to be helped to </a:t>
            </a:r>
            <a:r>
              <a:rPr lang="en-US" sz="1600" dirty="0" err="1">
                <a:solidFill>
                  <a:schemeClr val="accent2"/>
                </a:solidFill>
              </a:rPr>
              <a:t>recognise</a:t>
            </a:r>
            <a:r>
              <a:rPr lang="en-US" sz="1600" dirty="0">
                <a:solidFill>
                  <a:schemeClr val="accent2"/>
                </a:solidFill>
              </a:rPr>
              <a:t> what </a:t>
            </a:r>
            <a:r>
              <a:rPr lang="en-US" sz="1600" b="1" dirty="0">
                <a:solidFill>
                  <a:srgbClr val="FF0000"/>
                </a:solidFill>
              </a:rPr>
              <a:t>they </a:t>
            </a:r>
            <a:r>
              <a:rPr lang="en-US" sz="1600" dirty="0">
                <a:solidFill>
                  <a:schemeClr val="accent2"/>
                </a:solidFill>
              </a:rPr>
              <a:t>need &amp; how </a:t>
            </a:r>
            <a:r>
              <a:rPr lang="en-US" sz="1600" b="1" dirty="0">
                <a:solidFill>
                  <a:srgbClr val="FF0000"/>
                </a:solidFill>
              </a:rPr>
              <a:t>they </a:t>
            </a:r>
            <a:r>
              <a:rPr lang="en-US" sz="1600" dirty="0">
                <a:solidFill>
                  <a:schemeClr val="accent2"/>
                </a:solidFill>
              </a:rPr>
              <a:t>need to </a:t>
            </a:r>
            <a:r>
              <a:rPr lang="en-US" sz="1600" dirty="0" smtClean="0">
                <a:solidFill>
                  <a:schemeClr val="accent2"/>
                </a:solidFill>
              </a:rPr>
              <a:t>develop</a:t>
            </a:r>
          </a:p>
          <a:p>
            <a:r>
              <a:rPr lang="en-US" sz="1600" dirty="0" smtClean="0">
                <a:solidFill>
                  <a:schemeClr val="accent2"/>
                </a:solidFill>
              </a:rPr>
              <a:t>HEI’s need to signpost students to appropriate sources of help</a:t>
            </a:r>
            <a:endParaRPr lang="en-US" sz="1600" dirty="0">
              <a:solidFill>
                <a:schemeClr val="accent2"/>
              </a:solidFill>
            </a:endParaRPr>
          </a:p>
          <a:p>
            <a:endParaRPr lang="en-US" sz="1600" dirty="0"/>
          </a:p>
        </p:txBody>
      </p:sp>
      <p:sp>
        <p:nvSpPr>
          <p:cNvPr id="10" name="TextBox 9"/>
          <p:cNvSpPr txBox="1"/>
          <p:nvPr/>
        </p:nvSpPr>
        <p:spPr>
          <a:xfrm>
            <a:off x="539552" y="1124744"/>
            <a:ext cx="6827711" cy="584776"/>
          </a:xfrm>
          <a:prstGeom prst="rect">
            <a:avLst/>
          </a:prstGeom>
          <a:noFill/>
        </p:spPr>
        <p:txBody>
          <a:bodyPr wrap="none" rtlCol="0">
            <a:spAutoFit/>
          </a:bodyPr>
          <a:lstStyle/>
          <a:p>
            <a:r>
              <a:rPr lang="en-US" sz="1600" dirty="0">
                <a:solidFill>
                  <a:schemeClr val="accent2"/>
                </a:solidFill>
              </a:rPr>
              <a:t>HEI’s role is to prepare the engineering generalist – flexible, adaptable graduates</a:t>
            </a:r>
          </a:p>
          <a:p>
            <a:endParaRPr lang="en-US" sz="1600" dirty="0"/>
          </a:p>
        </p:txBody>
      </p:sp>
      <p:sp>
        <p:nvSpPr>
          <p:cNvPr id="9" name="Oval 8"/>
          <p:cNvSpPr>
            <a:spLocks noChangeArrowheads="1"/>
          </p:cNvSpPr>
          <p:nvPr/>
        </p:nvSpPr>
        <p:spPr bwMode="auto">
          <a:xfrm>
            <a:off x="8958263" y="6119813"/>
            <a:ext cx="134937" cy="149225"/>
          </a:xfrm>
          <a:prstGeom prst="ellipse">
            <a:avLst/>
          </a:prstGeom>
          <a:solidFill>
            <a:srgbClr val="FF0000"/>
          </a:solidFill>
          <a:ln w="9525">
            <a:solidFill>
              <a:schemeClr val="tx1"/>
            </a:solidFill>
            <a:round/>
            <a:headEnd/>
            <a:tailEnd/>
          </a:ln>
        </p:spPr>
        <p:txBody>
          <a:bodyPr/>
          <a:lstStyle/>
          <a:p>
            <a:endParaRPr lang="en-US">
              <a:solidFill>
                <a:srgbClr val="000000"/>
              </a:solidFill>
            </a:endParaRPr>
          </a:p>
        </p:txBody>
      </p:sp>
    </p:spTree>
    <p:extLst>
      <p:ext uri="{BB962C8B-B14F-4D97-AF65-F5344CB8AC3E}">
        <p14:creationId xmlns:p14="http://schemas.microsoft.com/office/powerpoint/2010/main" val="3583341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charset="0"/>
          <a:buNone/>
          <a:tabLst/>
          <a:defRPr kumimoji="0" lang="en-GB" sz="2400" b="0" i="0" u="none" strike="noStrike" cap="none" normalizeH="0" baseline="0">
            <a:ln>
              <a:noFill/>
            </a:ln>
            <a:solidFill>
              <a:schemeClr val="bg1"/>
            </a:solidFill>
            <a:effectLst/>
            <a:latin typeface="Times New Roman" charset="0"/>
            <a:ea typeface="ＭＳ Ｐゴシック" charset="0"/>
            <a:cs typeface="MS Gothic"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charset="0"/>
          <a:buNone/>
          <a:tabLst/>
          <a:defRPr kumimoji="0" lang="en-GB" sz="2400" b="0" i="0" u="none" strike="noStrike" cap="none" normalizeH="0" baseline="0">
            <a:ln>
              <a:noFill/>
            </a:ln>
            <a:solidFill>
              <a:schemeClr val="bg1"/>
            </a:solidFill>
            <a:effectLst/>
            <a:latin typeface="Times New Roman" charset="0"/>
            <a:ea typeface="ＭＳ Ｐゴシック" charset="0"/>
            <a:cs typeface="MS Gothic"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charset="0"/>
          <a:buNone/>
          <a:tabLst/>
          <a:defRPr kumimoji="0" lang="en-GB" sz="2400" b="0" i="0" u="none" strike="noStrike" cap="none" normalizeH="0" baseline="0">
            <a:ln>
              <a:noFill/>
            </a:ln>
            <a:solidFill>
              <a:schemeClr val="bg1"/>
            </a:solidFill>
            <a:effectLst/>
            <a:latin typeface="Times New Roman" charset="0"/>
            <a:ea typeface="ＭＳ Ｐゴシック" charset="0"/>
            <a:cs typeface="MS Gothic"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charset="0"/>
          <a:buNone/>
          <a:tabLst/>
          <a:defRPr kumimoji="0" lang="en-GB" sz="2400" b="0" i="0" u="none" strike="noStrike" cap="none" normalizeH="0" baseline="0">
            <a:ln>
              <a:noFill/>
            </a:ln>
            <a:solidFill>
              <a:schemeClr val="bg1"/>
            </a:solidFill>
            <a:effectLst/>
            <a:latin typeface="Times New Roman" charset="0"/>
            <a:ea typeface="ＭＳ Ｐゴシック" charset="0"/>
            <a:cs typeface="MS Gothic"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12970</TotalTime>
  <Words>727</Words>
  <Application>Microsoft Macintosh PowerPoint</Application>
  <PresentationFormat>On-screen Show (4:3)</PresentationFormat>
  <Paragraphs>59</Paragraphs>
  <Slides>3</Slides>
  <Notes>2</Notes>
  <HiddenSlides>0</HiddenSlides>
  <MMClips>0</MMClips>
  <ScaleCrop>false</ScaleCrop>
  <HeadingPairs>
    <vt:vector size="4" baseType="variant">
      <vt:variant>
        <vt:lpstr>Theme</vt:lpstr>
      </vt:variant>
      <vt:variant>
        <vt:i4>2</vt:i4>
      </vt:variant>
      <vt:variant>
        <vt:lpstr>Slide Titles</vt:lpstr>
      </vt:variant>
      <vt:variant>
        <vt:i4>3</vt:i4>
      </vt:variant>
    </vt:vector>
  </HeadingPairs>
  <TitlesOfParts>
    <vt:vector size="5" baseType="lpstr">
      <vt:lpstr>Office Theme</vt:lpstr>
      <vt:lpstr>Office Theme</vt:lpstr>
      <vt:lpstr>How to improve young people employability?</vt:lpstr>
      <vt:lpstr>Career Supply / Demand Model</vt:lpstr>
      <vt:lpstr>Where do graduates go?</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subject/>
  <dc:creator>Tony Ward</dc:creator>
  <cp:keywords/>
  <dc:description/>
  <cp:lastModifiedBy>Tony Ward</cp:lastModifiedBy>
  <cp:revision>130</cp:revision>
  <cp:lastPrinted>1601-01-01T00:00:00Z</cp:lastPrinted>
  <dcterms:created xsi:type="dcterms:W3CDTF">2008-09-18T07:08:11Z</dcterms:created>
  <dcterms:modified xsi:type="dcterms:W3CDTF">2014-09-23T11:16:06Z</dcterms:modified>
  <cp:category/>
</cp:coreProperties>
</file>