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5"/>
  </p:sldMasterIdLst>
  <p:notesMasterIdLst>
    <p:notesMasterId r:id="rId14"/>
  </p:notesMasterIdLst>
  <p:handoutMasterIdLst>
    <p:handoutMasterId r:id="rId15"/>
  </p:handoutMasterIdLst>
  <p:sldIdLst>
    <p:sldId id="256" r:id="rId6"/>
    <p:sldId id="271" r:id="rId7"/>
    <p:sldId id="270" r:id="rId8"/>
    <p:sldId id="272" r:id="rId9"/>
    <p:sldId id="273" r:id="rId10"/>
    <p:sldId id="274" r:id="rId11"/>
    <p:sldId id="275" r:id="rId12"/>
    <p:sldId id="27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A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4707" autoAdjust="0"/>
  </p:normalViewPr>
  <p:slideViewPr>
    <p:cSldViewPr>
      <p:cViewPr varScale="1">
        <p:scale>
          <a:sx n="110" d="100"/>
          <a:sy n="110" d="100"/>
        </p:scale>
        <p:origin x="16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07825-8529-4B4B-97B0-58DFFD3405C8}" type="datetimeFigureOut">
              <a:rPr lang="sl-SI" smtClean="0"/>
              <a:t>22.9.2014</a:t>
            </a:fld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6B28D-31DF-4F79-8439-A95A0F237830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90627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719EA-6195-4091-963B-595724FFC946}" type="datetimeFigureOut">
              <a:rPr lang="sl-SI" smtClean="0"/>
              <a:t>22.9.2014</a:t>
            </a:fld>
            <a:endParaRPr lang="sl-S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B775F-F8D6-4738-A0EF-069010D5B146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7238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331640" y="1320800"/>
            <a:ext cx="6696744" cy="2684264"/>
          </a:xfrm>
        </p:spPr>
        <p:txBody>
          <a:bodyPr anchor="b"/>
          <a:lstStyle>
            <a:lvl1pPr algn="r">
              <a:defRPr sz="4000">
                <a:latin typeface="Calibri" pitchFamily="34" charset="0"/>
              </a:defRPr>
            </a:lvl1pPr>
          </a:lstStyle>
          <a:p>
            <a:pPr lvl="0"/>
            <a:r>
              <a:rPr lang="sl-SI" noProof="0" dirty="0" err="1" smtClean="0"/>
              <a:t>Main</a:t>
            </a:r>
            <a:r>
              <a:rPr lang="sl-SI" noProof="0" dirty="0" smtClean="0"/>
              <a:t> Title</a:t>
            </a:r>
            <a:endParaRPr lang="en-GB" noProof="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31640" y="4221088"/>
            <a:ext cx="6688832" cy="172784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>
                <a:latin typeface="Calibri" pitchFamily="34" charset="0"/>
              </a:defRPr>
            </a:lvl1pPr>
          </a:lstStyle>
          <a:p>
            <a:pPr lvl="0"/>
            <a:r>
              <a:rPr lang="sl-SI" noProof="0" dirty="0" err="1" smtClean="0"/>
              <a:t>Subtitle</a:t>
            </a:r>
            <a:endParaRPr lang="en-GB" noProof="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07751" y="115956"/>
            <a:ext cx="1984482" cy="117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lika 4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983" y="405666"/>
            <a:ext cx="1165860" cy="6000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2" r="-12212"/>
          <a:stretch/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3395" y="6381328"/>
            <a:ext cx="898659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sl-SI" dirty="0" smtClean="0"/>
              <a:t>Title</a:t>
            </a:r>
            <a:endParaRPr lang="sl-S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7091368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l-SI" dirty="0" smtClean="0"/>
              <a:t>PRAXIS 2014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628800"/>
            <a:ext cx="7772400" cy="460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 dirty="0" err="1" smtClean="0"/>
              <a:t>Text</a:t>
            </a:r>
            <a:endParaRPr lang="en-US" dirty="0" smtClean="0"/>
          </a:p>
          <a:p>
            <a:pPr lvl="1"/>
            <a:r>
              <a:rPr lang="sl-SI" dirty="0" err="1" smtClean="0"/>
              <a:t>Second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2"/>
            <a:r>
              <a:rPr lang="sl-SI" dirty="0" err="1" smtClean="0"/>
              <a:t>Third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3"/>
            <a:r>
              <a:rPr lang="sl-SI" dirty="0" err="1" smtClean="0"/>
              <a:t>Fourth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4"/>
            <a:r>
              <a:rPr lang="sl-SI" dirty="0" err="1" smtClean="0"/>
              <a:t>Fifth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sl-SI" dirty="0" smtClean="0"/>
          </a:p>
        </p:txBody>
      </p:sp>
      <p:pic>
        <p:nvPicPr>
          <p:cNvPr id="11" name="Slika 4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671" y="17839"/>
            <a:ext cx="977571" cy="43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4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628800"/>
            <a:ext cx="7772400" cy="460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 baseline="0"/>
            </a:lvl4pPr>
            <a:lvl5pPr>
              <a:defRPr sz="1600"/>
            </a:lvl5pPr>
          </a:lstStyle>
          <a:p>
            <a:pPr lvl="0"/>
            <a:r>
              <a:rPr lang="sl-SI" dirty="0" err="1" smtClean="0"/>
              <a:t>Text</a:t>
            </a:r>
            <a:endParaRPr lang="en-US" dirty="0" smtClean="0"/>
          </a:p>
          <a:p>
            <a:pPr lvl="1"/>
            <a:r>
              <a:rPr lang="sl-SI" dirty="0" err="1" smtClean="0"/>
              <a:t>Second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2"/>
            <a:r>
              <a:rPr lang="sl-SI" dirty="0" err="1" smtClean="0"/>
              <a:t>Third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3"/>
            <a:r>
              <a:rPr lang="sl-SI" dirty="0" err="1" smtClean="0"/>
              <a:t>Fourth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4"/>
            <a:r>
              <a:rPr lang="sl-SI" dirty="0" err="1" smtClean="0"/>
              <a:t>Fifth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sl-SI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dirty="0" smtClean="0"/>
              <a:t>Title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2270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3000"/>
            </a:lvl1pPr>
          </a:lstStyle>
          <a:p>
            <a:r>
              <a:rPr lang="sl-SI" dirty="0" smtClean="0"/>
              <a:t>Title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5800" y="1628800"/>
            <a:ext cx="3810000" cy="460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dirty="0" err="1" smtClean="0"/>
              <a:t>Text</a:t>
            </a:r>
            <a:endParaRPr lang="en-US" dirty="0" smtClean="0"/>
          </a:p>
          <a:p>
            <a:pPr lvl="1"/>
            <a:r>
              <a:rPr lang="sl-SI" dirty="0" err="1" smtClean="0"/>
              <a:t>Second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2"/>
            <a:r>
              <a:rPr lang="sl-SI" dirty="0" err="1" smtClean="0"/>
              <a:t>Third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3"/>
            <a:r>
              <a:rPr lang="sl-SI" dirty="0" err="1" smtClean="0"/>
              <a:t>Fourth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4"/>
            <a:r>
              <a:rPr lang="sl-SI" dirty="0" err="1" smtClean="0"/>
              <a:t>Fifth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sl-SI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28800"/>
            <a:ext cx="3810000" cy="460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dirty="0" err="1" smtClean="0"/>
              <a:t>Text</a:t>
            </a:r>
            <a:endParaRPr lang="en-US" dirty="0" smtClean="0"/>
          </a:p>
          <a:p>
            <a:pPr lvl="1"/>
            <a:r>
              <a:rPr lang="sl-SI" dirty="0" err="1" smtClean="0"/>
              <a:t>Second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2"/>
            <a:r>
              <a:rPr lang="sl-SI" dirty="0" err="1" smtClean="0"/>
              <a:t>Third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3"/>
            <a:r>
              <a:rPr lang="sl-SI" dirty="0" err="1" smtClean="0"/>
              <a:t>Fourth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4"/>
            <a:r>
              <a:rPr lang="sl-SI" dirty="0" err="1" smtClean="0"/>
              <a:t>Fifth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sl-SI" dirty="0" smtClean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3395" y="6381328"/>
            <a:ext cx="898659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2" r="-12212"/>
          <a:stretch/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7091368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l-SI" dirty="0" smtClean="0"/>
              <a:t>Title</a:t>
            </a:r>
            <a:endParaRPr lang="en-US" dirty="0"/>
          </a:p>
        </p:txBody>
      </p:sp>
      <p:pic>
        <p:nvPicPr>
          <p:cNvPr id="13" name="Slika 4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671" y="17839"/>
            <a:ext cx="977571" cy="43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32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3000"/>
            </a:lvl1pPr>
          </a:lstStyle>
          <a:p>
            <a:r>
              <a:rPr lang="sl-SI" dirty="0" smtClean="0"/>
              <a:t>Title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5800" y="1628800"/>
            <a:ext cx="3810000" cy="460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dirty="0" err="1" smtClean="0"/>
              <a:t>Text</a:t>
            </a:r>
            <a:endParaRPr lang="en-US" dirty="0" smtClean="0"/>
          </a:p>
          <a:p>
            <a:pPr lvl="1"/>
            <a:r>
              <a:rPr lang="sl-SI" dirty="0" err="1" smtClean="0"/>
              <a:t>Second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2"/>
            <a:r>
              <a:rPr lang="sl-SI" dirty="0" err="1" smtClean="0"/>
              <a:t>Third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3"/>
            <a:r>
              <a:rPr lang="sl-SI" dirty="0" err="1" smtClean="0"/>
              <a:t>Fourth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4"/>
            <a:r>
              <a:rPr lang="sl-SI" dirty="0" err="1" smtClean="0"/>
              <a:t>Fifth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sl-SI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28800"/>
            <a:ext cx="3810000" cy="460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dirty="0" err="1" smtClean="0"/>
              <a:t>Text</a:t>
            </a:r>
            <a:endParaRPr lang="en-US" dirty="0" smtClean="0"/>
          </a:p>
          <a:p>
            <a:pPr lvl="1"/>
            <a:r>
              <a:rPr lang="sl-SI" dirty="0" err="1" smtClean="0"/>
              <a:t>Second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2"/>
            <a:r>
              <a:rPr lang="sl-SI" dirty="0" err="1" smtClean="0"/>
              <a:t>Third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3"/>
            <a:r>
              <a:rPr lang="sl-SI" dirty="0" err="1" smtClean="0"/>
              <a:t>Fourth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4"/>
            <a:r>
              <a:rPr lang="sl-SI" dirty="0" err="1" smtClean="0"/>
              <a:t>Fifth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119395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3000"/>
            </a:lvl1pPr>
          </a:lstStyle>
          <a:p>
            <a:r>
              <a:rPr lang="sl-SI" dirty="0" smtClean="0"/>
              <a:t>Title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3395" y="6381328"/>
            <a:ext cx="898659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1" r="-12221"/>
          <a:stretch/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7091368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l-SI" dirty="0" smtClean="0"/>
              <a:t>Title</a:t>
            </a:r>
            <a:endParaRPr lang="en-US" dirty="0"/>
          </a:p>
        </p:txBody>
      </p:sp>
      <p:pic>
        <p:nvPicPr>
          <p:cNvPr id="11" name="Slika 4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671" y="17839"/>
            <a:ext cx="977571" cy="43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95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000"/>
            </a:lvl1pPr>
          </a:lstStyle>
          <a:p>
            <a:r>
              <a:rPr lang="sl-SI" dirty="0" smtClean="0"/>
              <a:t>Title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2775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557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6672"/>
            <a:ext cx="8153400" cy="104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dirty="0" smtClean="0"/>
              <a:t>Title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800"/>
            <a:ext cx="777240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dirty="0" err="1" smtClean="0"/>
              <a:t>Text</a:t>
            </a:r>
            <a:endParaRPr lang="en-US" dirty="0" smtClean="0"/>
          </a:p>
          <a:p>
            <a:pPr lvl="1"/>
            <a:r>
              <a:rPr lang="sl-SI" dirty="0" err="1" smtClean="0"/>
              <a:t>Second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2"/>
            <a:r>
              <a:rPr lang="sl-SI" dirty="0" err="1" smtClean="0"/>
              <a:t>Third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3"/>
            <a:r>
              <a:rPr lang="sl-SI" dirty="0" err="1" smtClean="0"/>
              <a:t>Fourth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en-US" dirty="0" smtClean="0"/>
          </a:p>
          <a:p>
            <a:pPr lvl="4"/>
            <a:r>
              <a:rPr lang="sl-SI" dirty="0" err="1" smtClean="0"/>
              <a:t>Fifth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sl-SI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24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8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baseline="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GAINING PRACTICAL EXPERIENCE THROUGH REAL-LIFE ICT PROJECT INVOLVEMENT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Marko Hölbl, Tatjana Welzer</a:t>
            </a:r>
          </a:p>
          <a:p>
            <a:r>
              <a:rPr lang="en-GB" dirty="0" smtClean="0"/>
              <a:t>University of Maribor</a:t>
            </a:r>
          </a:p>
          <a:p>
            <a:r>
              <a:rPr lang="en-GB" dirty="0" smtClean="0"/>
              <a:t>Slovenia, Maribor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537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University – industry cooperation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PRAXIS </a:t>
            </a:r>
            <a:r>
              <a:rPr lang="sl-SI" dirty="0" smtClean="0"/>
              <a:t>2014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Universities:</a:t>
            </a:r>
          </a:p>
          <a:p>
            <a:pPr lvl="1"/>
            <a:r>
              <a:rPr lang="en-GB" dirty="0" smtClean="0"/>
              <a:t>Long-term research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Companies:</a:t>
            </a:r>
          </a:p>
          <a:p>
            <a:pPr lvl="1"/>
            <a:r>
              <a:rPr lang="en-GB" dirty="0" smtClean="0"/>
              <a:t>Short-term research –&gt; product development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Country / university specific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13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PRAXIS </a:t>
            </a:r>
            <a:r>
              <a:rPr lang="sl-SI" dirty="0" smtClean="0"/>
              <a:t>2014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Popularity of ICT</a:t>
            </a:r>
          </a:p>
          <a:p>
            <a:pPr lvl="1"/>
            <a:r>
              <a:rPr lang="en-US" dirty="0" smtClean="0"/>
              <a:t>Education</a:t>
            </a:r>
          </a:p>
          <a:p>
            <a:endParaRPr lang="en-US" dirty="0" smtClean="0"/>
          </a:p>
          <a:p>
            <a:r>
              <a:rPr lang="en-US" dirty="0" smtClean="0"/>
              <a:t>Industry</a:t>
            </a:r>
            <a:r>
              <a:rPr lang="en-US" dirty="0" smtClean="0"/>
              <a:t>-university cooperation</a:t>
            </a:r>
          </a:p>
          <a:p>
            <a:pPr lvl="1"/>
            <a:r>
              <a:rPr lang="en-US" dirty="0" smtClean="0"/>
              <a:t>Involvement of students</a:t>
            </a:r>
          </a:p>
          <a:p>
            <a:endParaRPr lang="en-US" dirty="0" smtClean="0"/>
          </a:p>
          <a:p>
            <a:r>
              <a:rPr lang="en-US" dirty="0" smtClean="0"/>
              <a:t>University-industry collaboration through project work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849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Students’ involvement on real-life ICT projects</a:t>
            </a:r>
            <a:endParaRPr lang="sl-S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PRAXIS 2014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University of Maribor project “The creative path to knowledge” </a:t>
            </a:r>
          </a:p>
          <a:p>
            <a:pPr lvl="1"/>
            <a:r>
              <a:rPr lang="en-GB" dirty="0" smtClean="0"/>
              <a:t>EU and Slovenian government funded</a:t>
            </a:r>
          </a:p>
          <a:p>
            <a:endParaRPr lang="en-GB" dirty="0" smtClean="0"/>
          </a:p>
          <a:p>
            <a:r>
              <a:rPr lang="en-GB" dirty="0" smtClean="0"/>
              <a:t>Several chosen project</a:t>
            </a:r>
          </a:p>
          <a:p>
            <a:pPr lvl="1"/>
            <a:r>
              <a:rPr lang="en-GB" dirty="0" smtClean="0"/>
              <a:t>Among a project by Faculty of Organizational Sciences and the Faculty of electrical engineering and computers science and the company Arctur</a:t>
            </a:r>
          </a:p>
          <a:p>
            <a:pPr lvl="1"/>
            <a:r>
              <a:rPr lang="en-GB" dirty="0" smtClean="0"/>
              <a:t>Management of multi-project organizations with the support of a cloud-based information system” </a:t>
            </a:r>
          </a:p>
        </p:txBody>
      </p:sp>
    </p:spTree>
    <p:extLst>
      <p:ext uri="{BB962C8B-B14F-4D97-AF65-F5344CB8AC3E}">
        <p14:creationId xmlns:p14="http://schemas.microsoft.com/office/powerpoint/2010/main" val="3965274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Students’ involvement on real-life ICT projects</a:t>
            </a:r>
            <a:endParaRPr lang="sl-S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PRAXIS 2014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call</a:t>
            </a:r>
          </a:p>
          <a:p>
            <a:pPr lvl="1"/>
            <a:r>
              <a:rPr lang="en-US" dirty="0" smtClean="0"/>
              <a:t>10 student selected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Work organization</a:t>
            </a:r>
          </a:p>
          <a:p>
            <a:pPr lvl="1"/>
            <a:r>
              <a:rPr lang="en-US" dirty="0" smtClean="0"/>
              <a:t>Division in groups</a:t>
            </a:r>
          </a:p>
          <a:p>
            <a:pPr lvl="1"/>
            <a:r>
              <a:rPr lang="en-US" dirty="0" smtClean="0"/>
              <a:t>Investigation of the deployment and case study for a different company or organization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 kick-off meeting</a:t>
            </a:r>
          </a:p>
          <a:p>
            <a:pPr lvl="1"/>
            <a:r>
              <a:rPr lang="en-US" dirty="0" smtClean="0"/>
              <a:t>(Remote) work </a:t>
            </a:r>
          </a:p>
          <a:p>
            <a:pPr lvl="1"/>
            <a:r>
              <a:rPr lang="en-US" dirty="0" smtClean="0"/>
              <a:t>(Remote)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497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PRAXIS 2014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Benefits:</a:t>
            </a:r>
          </a:p>
          <a:p>
            <a:pPr lvl="1"/>
            <a:r>
              <a:rPr lang="en-GB" dirty="0" smtClean="0"/>
              <a:t>Real-life experience (including problems)</a:t>
            </a:r>
          </a:p>
          <a:p>
            <a:pPr lvl="1"/>
            <a:r>
              <a:rPr lang="en-GB" dirty="0" smtClean="0"/>
              <a:t>Team work</a:t>
            </a:r>
          </a:p>
          <a:p>
            <a:pPr lvl="1"/>
            <a:r>
              <a:rPr lang="en-GB" dirty="0" smtClean="0"/>
              <a:t>Reporting skills</a:t>
            </a:r>
          </a:p>
          <a:p>
            <a:pPr lvl="1"/>
            <a:r>
              <a:rPr lang="en-GB" dirty="0" smtClean="0"/>
              <a:t>Technical skills – newest technology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Current status:</a:t>
            </a:r>
          </a:p>
          <a:p>
            <a:pPr lvl="1"/>
            <a:r>
              <a:rPr lang="en-GB" dirty="0" smtClean="0"/>
              <a:t>The end stage</a:t>
            </a:r>
          </a:p>
          <a:p>
            <a:pPr lvl="1"/>
            <a:r>
              <a:rPr lang="en-GB" dirty="0" smtClean="0"/>
              <a:t>Positive outcome in general</a:t>
            </a:r>
          </a:p>
          <a:p>
            <a:pPr lvl="1"/>
            <a:r>
              <a:rPr lang="en-GB" dirty="0" smtClean="0"/>
              <a:t>No issues with students‘ performance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043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PRAXIS 2014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University benefits:</a:t>
            </a:r>
          </a:p>
          <a:p>
            <a:pPr lvl="1"/>
            <a:r>
              <a:rPr lang="en-US" dirty="0" smtClean="0"/>
              <a:t>Direct and indirect benefits</a:t>
            </a:r>
          </a:p>
          <a:p>
            <a:pPr lvl="1"/>
            <a:r>
              <a:rPr lang="en-US" dirty="0" smtClean="0"/>
              <a:t>Networking and possible collaboration</a:t>
            </a:r>
          </a:p>
          <a:p>
            <a:pPr lvl="1"/>
            <a:r>
              <a:rPr lang="en-US" dirty="0" smtClean="0"/>
              <a:t>Input for future curricular planning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Company benefits:</a:t>
            </a:r>
          </a:p>
          <a:p>
            <a:pPr lvl="1"/>
            <a:r>
              <a:rPr lang="en-US" dirty="0" smtClean="0"/>
              <a:t>Insight into the competencies of students</a:t>
            </a:r>
          </a:p>
          <a:p>
            <a:pPr lvl="1"/>
            <a:r>
              <a:rPr lang="en-US" dirty="0" smtClean="0"/>
              <a:t>Influence on future curricula</a:t>
            </a:r>
          </a:p>
          <a:p>
            <a:pPr lvl="1"/>
            <a:r>
              <a:rPr lang="en-US" dirty="0" smtClean="0"/>
              <a:t>Work 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29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PRAXIS 2014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Overall positive feedback</a:t>
            </a:r>
          </a:p>
          <a:p>
            <a:endParaRPr lang="en-US" dirty="0" smtClean="0"/>
          </a:p>
          <a:p>
            <a:r>
              <a:rPr lang="en-US" dirty="0" smtClean="0"/>
              <a:t>Practical experience </a:t>
            </a:r>
          </a:p>
          <a:p>
            <a:endParaRPr lang="en-US" dirty="0" smtClean="0"/>
          </a:p>
          <a:p>
            <a:r>
              <a:rPr lang="en-US" dirty="0" smtClean="0"/>
              <a:t>Project facilitates university-industry collaboration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539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heme/theme1.xml><?xml version="1.0" encoding="utf-8"?>
<a:theme xmlns:a="http://schemas.openxmlformats.org/drawingml/2006/main" name="powerpoint-ang-V1">
  <a:themeElements>
    <a:clrScheme name="F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G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F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c414fd7f-21c6-4d94-90e3-68400e5795fc">K67AKCNZ6W6Y-280-10</_dlc_DocId>
    <_dlc_DocIdUrl xmlns="c414fd7f-21c6-4d94-90e3-68400e5795fc">
      <Url>http://www.um.si/CGP/FERI/_layouts/DocIdRedir.aspx?ID=K67AKCNZ6W6Y-280-10</Url>
      <Description>K67AKCNZ6W6Y-280-10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FF2E6FB299C0E43BB4D7A395762AA5A" ma:contentTypeVersion="1" ma:contentTypeDescription="Ustvari nov dokument." ma:contentTypeScope="" ma:versionID="5598c905d0afef617b243e7f590b3a1f">
  <xsd:schema xmlns:xsd="http://www.w3.org/2001/XMLSchema" xmlns:xs="http://www.w3.org/2001/XMLSchema" xmlns:p="http://schemas.microsoft.com/office/2006/metadata/properties" xmlns:ns1="http://schemas.microsoft.com/sharepoint/v3" xmlns:ns2="c414fd7f-21c6-4d94-90e3-68400e5795fc" targetNamespace="http://schemas.microsoft.com/office/2006/metadata/properties" ma:root="true" ma:fieldsID="988354801c0f265fa3c5dd21ba8ddade" ns1:_="" ns2:_="">
    <xsd:import namespace="http://schemas.microsoft.com/sharepoint/v3"/>
    <xsd:import namespace="c414fd7f-21c6-4d94-90e3-68400e5795f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Razporejanje začetnega datuma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Razporejanje končnega datum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14fd7f-21c6-4d94-90e3-68400e5795f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rednost ID-ja dokumenta" ma:description="Vrednost ID-ja dokumenta, dodeljenega temu elementu." ma:internalName="_dlc_DocId" ma:readOnly="true">
      <xsd:simpleType>
        <xsd:restriction base="dms:Text"/>
      </xsd:simpleType>
    </xsd:element>
    <xsd:element name="_dlc_DocIdUrl" ma:index="9" nillable="true" ma:displayName="ID dokumenta" ma:description="Trajna povezava do tega dokumenta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5F4E28-FA13-4293-A0DD-563E50E12AEA}">
  <ds:schemaRefs>
    <ds:schemaRef ds:uri="http://purl.org/dc/terms/"/>
    <ds:schemaRef ds:uri="http://purl.org/dc/dcmitype/"/>
    <ds:schemaRef ds:uri="http://schemas.microsoft.com/office/infopath/2007/PartnerControls"/>
    <ds:schemaRef ds:uri="http://schemas.microsoft.com/sharepoint/v3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c414fd7f-21c6-4d94-90e3-68400e5795fc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55BD43A-694A-4905-A35D-A3465C67C1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414fd7f-21c6-4d94-90e3-68400e5795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ED2FD8-184E-4E39-BE78-BB2CF054340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B99847F2-C50A-49FC-B176-4CFC67AB82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powerpoint-ang-V1</Template>
  <TotalTime>2668</TotalTime>
  <Words>251</Words>
  <Application>Microsoft Office PowerPoint</Application>
  <PresentationFormat>On-screen Show 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Tahoma</vt:lpstr>
      <vt:lpstr>Wingdings</vt:lpstr>
      <vt:lpstr>powerpoint-ang-V1</vt:lpstr>
      <vt:lpstr>GAINING PRACTICAL EXPERIENCE THROUGH REAL-LIFE ICT PROJECT INVOLVEMENT</vt:lpstr>
      <vt:lpstr>University – industry cooperation</vt:lpstr>
      <vt:lpstr>Motivation</vt:lpstr>
      <vt:lpstr>Students’ involvement on real-life ICT projects</vt:lpstr>
      <vt:lpstr>Students’ involvement on real-life ICT projects</vt:lpstr>
      <vt:lpstr>Findings</vt:lpstr>
      <vt:lpstr>Findings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Računalniška forenzika</dc:title>
  <dc:creator>Marko Hoelbl</dc:creator>
  <cp:lastModifiedBy>Marko Hoelbl</cp:lastModifiedBy>
  <cp:revision>38</cp:revision>
  <dcterms:created xsi:type="dcterms:W3CDTF">2013-05-14T11:01:16Z</dcterms:created>
  <dcterms:modified xsi:type="dcterms:W3CDTF">2014-09-22T07:30:54Z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0x0101003FF2E6FB299C0E43BB4D7A395762AA5A</vt:lpwstr>
  </property>
  <property fmtid="{D5CDD505-2E9C-101B-9397-08002B2CF9AE}" pid="3" name="_dlc_DocIdItemGuid">
    <vt:lpwstr>c81c6f67-0e37-43bd-af0c-0c1526b8c877</vt:lpwstr>
  </property>
</Properties>
</file>