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5"/>
  </p:sldMasterIdLst>
  <p:notesMasterIdLst>
    <p:notesMasterId r:id="rId17"/>
  </p:notesMasterIdLst>
  <p:handoutMasterIdLst>
    <p:handoutMasterId r:id="rId18"/>
  </p:handoutMasterIdLst>
  <p:sldIdLst>
    <p:sldId id="256" r:id="rId6"/>
    <p:sldId id="258" r:id="rId7"/>
    <p:sldId id="270" r:id="rId8"/>
    <p:sldId id="272" r:id="rId9"/>
    <p:sldId id="271" r:id="rId10"/>
    <p:sldId id="273" r:id="rId11"/>
    <p:sldId id="274" r:id="rId12"/>
    <p:sldId id="275" r:id="rId13"/>
    <p:sldId id="277" r:id="rId14"/>
    <p:sldId id="279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94639" autoAdjust="0"/>
  </p:normalViewPr>
  <p:slideViewPr>
    <p:cSldViewPr>
      <p:cViewPr>
        <p:scale>
          <a:sx n="60" d="100"/>
          <a:sy n="60" d="100"/>
        </p:scale>
        <p:origin x="-762" y="-18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07825-8529-4B4B-97B0-58DFFD3405C8}" type="datetimeFigureOut">
              <a:rPr lang="sl-SI" smtClean="0"/>
              <a:pPr/>
              <a:t>23.9.2014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B28D-31DF-4F79-8439-A95A0F23783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06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9EA-6195-4091-963B-595724FFC946}" type="datetimeFigureOut">
              <a:rPr lang="sl-SI" smtClean="0"/>
              <a:pPr/>
              <a:t>23.9.2014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B775F-F8D6-4738-A0EF-069010D5B146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238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Glavni naslov</a:t>
            </a:r>
            <a:endParaRPr lang="en-GB" noProof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Podnaslov</a:t>
            </a:r>
            <a:endParaRPr lang="en-GB" noProof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6262" y="196649"/>
            <a:ext cx="2891406" cy="161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676" y="345825"/>
            <a:ext cx="1165860" cy="6000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Naslov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Naslov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83316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Naslov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672"/>
            <a:ext cx="81534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strani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7724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132856"/>
            <a:ext cx="6696744" cy="1872208"/>
          </a:xfrm>
        </p:spPr>
        <p:txBody>
          <a:bodyPr/>
          <a:lstStyle/>
          <a:p>
            <a:r>
              <a:rPr lang="sl-SI" sz="4000" noProof="0" dirty="0" smtClean="0"/>
              <a:t>Establishing Student Internet Radio and Television Station on a limited budget</a:t>
            </a:r>
            <a:endParaRPr lang="en-US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noProof="0" dirty="0" smtClean="0"/>
              <a:t>Jaka Polutnik, </a:t>
            </a:r>
            <a:r>
              <a:rPr lang="en-US" sz="2000" noProof="0" dirty="0" err="1" smtClean="0"/>
              <a:t>Jernej</a:t>
            </a:r>
            <a:r>
              <a:rPr lang="en-US" sz="2000" noProof="0" dirty="0" smtClean="0"/>
              <a:t> </a:t>
            </a:r>
            <a:r>
              <a:rPr lang="en-US" sz="2000" noProof="0" dirty="0" err="1" smtClean="0"/>
              <a:t>Burkeljca</a:t>
            </a:r>
            <a:endParaRPr lang="en-US" sz="2000" noProof="0" dirty="0" smtClean="0"/>
          </a:p>
          <a:p>
            <a:r>
              <a:rPr lang="en-US" sz="2000" noProof="0" dirty="0" smtClean="0"/>
              <a:t>University of Maribor</a:t>
            </a:r>
          </a:p>
          <a:p>
            <a:r>
              <a:rPr lang="en-US" sz="2000" noProof="0" dirty="0" smtClean="0"/>
              <a:t>Faculty of Electrical Engineering and Computer Science</a:t>
            </a:r>
            <a:endParaRPr lang="sl-SI" sz="2000" noProof="0" dirty="0" smtClean="0"/>
          </a:p>
          <a:p>
            <a:r>
              <a:rPr lang="sl-SI" sz="2000" dirty="0" smtClean="0"/>
              <a:t>Institute of Media Communication</a:t>
            </a:r>
            <a:endParaRPr 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27953775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Discussion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</a:t>
            </a:r>
            <a:r>
              <a:rPr lang="sl-SI" noProof="0" dirty="0" smtClean="0"/>
              <a:t>econd </a:t>
            </a:r>
            <a:r>
              <a:rPr lang="sl-SI" noProof="0" dirty="0" smtClean="0"/>
              <a:t>attempt was </a:t>
            </a:r>
            <a:r>
              <a:rPr lang="sl-SI" noProof="0" dirty="0" smtClean="0"/>
              <a:t>partially successful, </a:t>
            </a:r>
            <a:r>
              <a:rPr lang="sl-SI" noProof="0" dirty="0" smtClean="0"/>
              <a:t>but we cannot talk about long lasting project yet</a:t>
            </a:r>
          </a:p>
          <a:p>
            <a:r>
              <a:rPr lang="sl-SI" dirty="0" smtClean="0"/>
              <a:t>Technical aspect </a:t>
            </a:r>
            <a:r>
              <a:rPr lang="sl-SI" dirty="0" smtClean="0"/>
              <a:t>does </a:t>
            </a:r>
            <a:r>
              <a:rPr lang="sl-SI" dirty="0" smtClean="0"/>
              <a:t>not </a:t>
            </a:r>
            <a:r>
              <a:rPr lang="sl-SI" dirty="0" smtClean="0"/>
              <a:t>guarantee profesional </a:t>
            </a:r>
            <a:r>
              <a:rPr lang="sl-SI" dirty="0" smtClean="0"/>
              <a:t>standards</a:t>
            </a:r>
          </a:p>
          <a:p>
            <a:pPr lvl="1"/>
            <a:r>
              <a:rPr lang="sl-SI" dirty="0" smtClean="0"/>
              <a:t>It is easy to ensure enough technical support for live broadcasting</a:t>
            </a:r>
          </a:p>
          <a:p>
            <a:r>
              <a:rPr lang="sl-SI" noProof="0" dirty="0" smtClean="0"/>
              <a:t>Problems with </a:t>
            </a:r>
            <a:r>
              <a:rPr lang="sl-SI" dirty="0"/>
              <a:t>long </a:t>
            </a:r>
            <a:r>
              <a:rPr lang="sl-SI" dirty="0" smtClean="0"/>
              <a:t>term </a:t>
            </a:r>
            <a:r>
              <a:rPr lang="sl-SI" noProof="0" dirty="0" smtClean="0"/>
              <a:t>motivation </a:t>
            </a:r>
          </a:p>
          <a:p>
            <a:r>
              <a:rPr lang="sl-SI" dirty="0" smtClean="0"/>
              <a:t>Live </a:t>
            </a:r>
            <a:r>
              <a:rPr lang="sl-SI" dirty="0" smtClean="0"/>
              <a:t>broadcasting is not an easy task</a:t>
            </a:r>
            <a:endParaRPr lang="sl-SI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sl-SI" sz="4000" noProof="0" dirty="0" smtClean="0"/>
              <a:t>Thank you for your attention</a:t>
            </a:r>
            <a:endParaRPr lang="en-US" sz="4000" noProof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sl-SI" noProof="0" dirty="0" smtClean="0"/>
              <a:t>Questions?</a:t>
            </a:r>
            <a:endParaRPr lang="en-US" altLang="sl-SI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245475" y="6381750"/>
            <a:ext cx="898525" cy="3921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5201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Introduction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Problems with practical work at </a:t>
            </a:r>
            <a:r>
              <a:rPr lang="sl-SI" noProof="0" dirty="0" smtClean="0"/>
              <a:t>broadcast </a:t>
            </a:r>
            <a:r>
              <a:rPr lang="sl-SI" noProof="0" dirty="0" smtClean="0"/>
              <a:t>media</a:t>
            </a:r>
            <a:endParaRPr lang="en-US" noProof="0" dirty="0" smtClean="0"/>
          </a:p>
          <a:p>
            <a:r>
              <a:rPr lang="sl-SI" dirty="0" smtClean="0"/>
              <a:t>Student media</a:t>
            </a:r>
          </a:p>
          <a:p>
            <a:r>
              <a:rPr lang="sl-SI" noProof="0" dirty="0" smtClean="0"/>
              <a:t>Perception of student media station</a:t>
            </a:r>
          </a:p>
          <a:p>
            <a:r>
              <a:rPr lang="sl-SI" dirty="0" smtClean="0"/>
              <a:t>Establishing internet radio and tv station from practical example</a:t>
            </a:r>
          </a:p>
          <a:p>
            <a:r>
              <a:rPr lang="sl-SI" noProof="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26783130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Problems with practical work at </a:t>
            </a:r>
            <a:r>
              <a:rPr lang="sl-SI" dirty="0" smtClean="0"/>
              <a:t>broadcast </a:t>
            </a:r>
            <a:r>
              <a:rPr lang="sl-SI" dirty="0" smtClean="0"/>
              <a:t>media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Long </a:t>
            </a:r>
            <a:r>
              <a:rPr lang="sl-SI" noProof="0" dirty="0" smtClean="0"/>
              <a:t>term </a:t>
            </a:r>
            <a:r>
              <a:rPr lang="sl-SI" noProof="0" dirty="0" smtClean="0"/>
              <a:t>training for work at television or radio</a:t>
            </a:r>
          </a:p>
          <a:p>
            <a:r>
              <a:rPr lang="sl-SI" dirty="0" smtClean="0"/>
              <a:t>Television production is a live process</a:t>
            </a:r>
          </a:p>
          <a:p>
            <a:pPr lvl="1"/>
            <a:r>
              <a:rPr lang="sl-SI" noProof="0" dirty="0" smtClean="0"/>
              <a:t>Observing the process is not enough</a:t>
            </a:r>
          </a:p>
          <a:p>
            <a:r>
              <a:rPr lang="sl-SI" dirty="0" smtClean="0"/>
              <a:t>Continuous process</a:t>
            </a:r>
            <a:endParaRPr lang="sl-SI" noProof="0" dirty="0" smtClean="0"/>
          </a:p>
          <a:p>
            <a:r>
              <a:rPr lang="sl-SI" dirty="0" smtClean="0"/>
              <a:t>Combining with other obligations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Student media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It is relatively small</a:t>
            </a:r>
          </a:p>
          <a:p>
            <a:r>
              <a:rPr lang="sl-SI" dirty="0" smtClean="0"/>
              <a:t>Not subject to commercial laws</a:t>
            </a:r>
          </a:p>
          <a:p>
            <a:r>
              <a:rPr lang="sl-SI" noProof="0" dirty="0" smtClean="0"/>
              <a:t>Not responsible to public demands as it is not a public television</a:t>
            </a:r>
          </a:p>
          <a:p>
            <a:r>
              <a:rPr lang="sl-SI" dirty="0" smtClean="0"/>
              <a:t>A more forgiving audience bearing in mind students are preparing television shows</a:t>
            </a:r>
          </a:p>
          <a:p>
            <a:r>
              <a:rPr lang="sl-SI" noProof="0" dirty="0" smtClean="0"/>
              <a:t>University television has all the possibilities to achieve the quality of other professional products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Student media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Searching for news as journalists and cameramen</a:t>
            </a:r>
          </a:p>
          <a:p>
            <a:r>
              <a:rPr lang="sl-SI" noProof="0" dirty="0" smtClean="0"/>
              <a:t>Creating the program</a:t>
            </a:r>
          </a:p>
          <a:p>
            <a:r>
              <a:rPr lang="sl-SI" dirty="0" smtClean="0"/>
              <a:t>Preparing graphic design for various television shows</a:t>
            </a:r>
          </a:p>
          <a:p>
            <a:r>
              <a:rPr lang="sl-SI" noProof="0" dirty="0" smtClean="0"/>
              <a:t>Providing support as technicians</a:t>
            </a:r>
          </a:p>
          <a:p>
            <a:r>
              <a:rPr lang="sl-SI" dirty="0" smtClean="0"/>
              <a:t>Setting sound and light for television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Perception of student media station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Lack of financial resources</a:t>
            </a:r>
          </a:p>
          <a:p>
            <a:pPr lvl="1"/>
            <a:r>
              <a:rPr lang="sl-SI" dirty="0" smtClean="0"/>
              <a:t>Limited resources for working</a:t>
            </a:r>
          </a:p>
          <a:p>
            <a:pPr lvl="1"/>
            <a:r>
              <a:rPr lang="sl-SI" noProof="0" dirty="0" smtClean="0"/>
              <a:t>Ad-hoc </a:t>
            </a:r>
            <a:r>
              <a:rPr lang="sl-SI" noProof="0" dirty="0" smtClean="0"/>
              <a:t>solutions </a:t>
            </a:r>
            <a:r>
              <a:rPr lang="sl-SI" noProof="0" dirty="0" smtClean="0"/>
              <a:t>and improvisation</a:t>
            </a:r>
          </a:p>
          <a:p>
            <a:pPr lvl="1"/>
            <a:r>
              <a:rPr lang="sl-SI" dirty="0" smtClean="0"/>
              <a:t>Reuse </a:t>
            </a:r>
            <a:r>
              <a:rPr lang="sl-SI" dirty="0" smtClean="0"/>
              <a:t>of all possible materials and equipment</a:t>
            </a:r>
          </a:p>
          <a:p>
            <a:pPr lvl="1"/>
            <a:r>
              <a:rPr lang="sl-SI" dirty="0" smtClean="0"/>
              <a:t>Approximately 11.000,00€</a:t>
            </a:r>
          </a:p>
          <a:p>
            <a:r>
              <a:rPr lang="sl-SI" noProof="0" dirty="0" smtClean="0"/>
              <a:t>Human resources</a:t>
            </a:r>
          </a:p>
          <a:p>
            <a:pPr lvl="1"/>
            <a:r>
              <a:rPr lang="sl-SI" dirty="0" smtClean="0"/>
              <a:t>Work for </a:t>
            </a:r>
            <a:r>
              <a:rPr lang="sl-SI" dirty="0" smtClean="0"/>
              <a:t>experience, </a:t>
            </a:r>
            <a:r>
              <a:rPr lang="sl-SI" dirty="0" smtClean="0"/>
              <a:t>no knowledge </a:t>
            </a:r>
            <a:r>
              <a:rPr lang="sl-SI" dirty="0" smtClean="0"/>
              <a:t>necessary</a:t>
            </a:r>
            <a:endParaRPr lang="sl-SI" dirty="0" smtClean="0"/>
          </a:p>
          <a:p>
            <a:pPr lvl="1"/>
            <a:r>
              <a:rPr lang="sl-SI" dirty="0" smtClean="0"/>
              <a:t>Relatively large scale of desired program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Establishing internet radio and tv station from practical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First </a:t>
            </a:r>
            <a:r>
              <a:rPr lang="sl-SI" noProof="0" dirty="0" smtClean="0"/>
              <a:t>attempt:</a:t>
            </a:r>
          </a:p>
          <a:p>
            <a:pPr lvl="1"/>
            <a:r>
              <a:rPr lang="sl-SI" dirty="0" smtClean="0"/>
              <a:t>Based on students’ wishes</a:t>
            </a:r>
          </a:p>
          <a:p>
            <a:pPr lvl="1"/>
            <a:r>
              <a:rPr lang="sl-SI" noProof="0" dirty="0" smtClean="0"/>
              <a:t>Informing through email: more than 20 students applied</a:t>
            </a:r>
          </a:p>
          <a:p>
            <a:pPr lvl="1"/>
            <a:r>
              <a:rPr lang="sl-SI" noProof="0" dirty="0" smtClean="0"/>
              <a:t>Poor 1st </a:t>
            </a:r>
            <a:r>
              <a:rPr lang="sl-SI" noProof="0" dirty="0" smtClean="0"/>
              <a:t>meeting </a:t>
            </a:r>
            <a:r>
              <a:rPr lang="sl-SI" noProof="0" dirty="0" smtClean="0"/>
              <a:t>attendance</a:t>
            </a:r>
            <a:endParaRPr lang="sl-SI" dirty="0" smtClean="0"/>
          </a:p>
          <a:p>
            <a:pPr lvl="1"/>
            <a:r>
              <a:rPr lang="sl-SI" noProof="0" dirty="0" smtClean="0"/>
              <a:t>Even worse </a:t>
            </a:r>
            <a:r>
              <a:rPr lang="sl-SI" noProof="0" dirty="0" smtClean="0"/>
              <a:t>on </a:t>
            </a:r>
            <a:r>
              <a:rPr lang="sl-SI" noProof="0" dirty="0" smtClean="0"/>
              <a:t>second attempt</a:t>
            </a:r>
          </a:p>
          <a:p>
            <a:pPr lvl="1"/>
            <a:r>
              <a:rPr lang="sl-SI" noProof="0" dirty="0" smtClean="0"/>
              <a:t>Similar story with radio station: no agreement how to start radio show</a:t>
            </a:r>
          </a:p>
          <a:p>
            <a:r>
              <a:rPr lang="sl-SI" dirty="0" smtClean="0"/>
              <a:t>Disbelief such project can be done</a:t>
            </a:r>
            <a:endParaRPr lang="sl-SI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Establishing internet radio and tv station from practical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Second </a:t>
            </a:r>
            <a:r>
              <a:rPr lang="sl-SI" noProof="0" dirty="0" smtClean="0"/>
              <a:t>attempt:</a:t>
            </a:r>
          </a:p>
          <a:p>
            <a:pPr lvl="1"/>
            <a:r>
              <a:rPr lang="sl-SI" dirty="0" smtClean="0"/>
              <a:t>Based on students’ wishes</a:t>
            </a:r>
          </a:p>
          <a:p>
            <a:pPr lvl="1"/>
            <a:r>
              <a:rPr lang="sl-SI" dirty="0" smtClean="0"/>
              <a:t>Students with diverse backgrounds</a:t>
            </a:r>
            <a:endParaRPr lang="sl-SI" dirty="0" smtClean="0"/>
          </a:p>
          <a:p>
            <a:pPr lvl="1"/>
            <a:r>
              <a:rPr lang="sl-SI" dirty="0" smtClean="0"/>
              <a:t>Radio show was obligatory for the first time in study program</a:t>
            </a:r>
          </a:p>
          <a:p>
            <a:pPr lvl="1"/>
            <a:r>
              <a:rPr lang="sl-SI" dirty="0" smtClean="0"/>
              <a:t>Informing through email: expectations were included, more than 30 students applied</a:t>
            </a:r>
          </a:p>
          <a:p>
            <a:pPr lvl="1"/>
            <a:r>
              <a:rPr lang="sl-SI" dirty="0" smtClean="0"/>
              <a:t>Program was done based on students wishes</a:t>
            </a:r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Establishing internet radio and tv station from practical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sz="2000" dirty="0" smtClean="0"/>
              <a:t>Establishing Student Internet Radio and Television Station on a limited budget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noProof="0" dirty="0" smtClean="0"/>
              <a:t>Second </a:t>
            </a:r>
            <a:r>
              <a:rPr lang="sl-SI" noProof="0" dirty="0" smtClean="0"/>
              <a:t>attempt:</a:t>
            </a:r>
          </a:p>
          <a:p>
            <a:pPr lvl="1"/>
            <a:r>
              <a:rPr lang="sl-SI" dirty="0" smtClean="0"/>
              <a:t>Mostly done in studio, few pre-recorded news</a:t>
            </a:r>
          </a:p>
          <a:p>
            <a:pPr lvl="1"/>
            <a:r>
              <a:rPr lang="sl-SI" noProof="0" dirty="0" smtClean="0"/>
              <a:t>Length of half an hour every two weeks</a:t>
            </a:r>
          </a:p>
          <a:p>
            <a:pPr lvl="1"/>
            <a:r>
              <a:rPr lang="sl-SI" dirty="0" smtClean="0"/>
              <a:t>The first show was full of enthusiasm</a:t>
            </a:r>
          </a:p>
          <a:p>
            <a:pPr lvl="1"/>
            <a:r>
              <a:rPr lang="sl-SI" noProof="0" dirty="0" smtClean="0"/>
              <a:t>The fourth and last show was barely put together</a:t>
            </a:r>
          </a:p>
          <a:p>
            <a:pPr lvl="1"/>
            <a:r>
              <a:rPr lang="sl-SI" noProof="0" dirty="0" smtClean="0"/>
              <a:t>Radio show was done only with two students, half an hour program weekly</a:t>
            </a:r>
          </a:p>
        </p:txBody>
      </p:sp>
    </p:spTree>
    <p:extLst>
      <p:ext uri="{BB962C8B-B14F-4D97-AF65-F5344CB8AC3E}">
        <p14:creationId xmlns:p14="http://schemas.microsoft.com/office/powerpoint/2010/main" val="349525998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owerpoint-ang-V2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c414fd7f-21c6-4d94-90e3-68400e5795fc">K67AKCNZ6W6Y-280-10</_dlc_DocId>
    <_dlc_DocIdUrl xmlns="c414fd7f-21c6-4d94-90e3-68400e5795fc">
      <Url>http://www.um.si/CGP/FERI/_layouts/DocIdRedir.aspx?ID=K67AKCNZ6W6Y-280-10</Url>
      <Description>K67AKCNZ6W6Y-280-10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F2E6FB299C0E43BB4D7A395762AA5A" ma:contentTypeVersion="1" ma:contentTypeDescription="Ustvari nov dokument." ma:contentTypeScope="" ma:versionID="5598c905d0afef617b243e7f590b3a1f">
  <xsd:schema xmlns:xsd="http://www.w3.org/2001/XMLSchema" xmlns:xs="http://www.w3.org/2001/XMLSchema" xmlns:p="http://schemas.microsoft.com/office/2006/metadata/properties" xmlns:ns1="http://schemas.microsoft.com/sharepoint/v3" xmlns:ns2="c414fd7f-21c6-4d94-90e3-68400e5795fc" targetNamespace="http://schemas.microsoft.com/office/2006/metadata/properties" ma:root="true" ma:fieldsID="988354801c0f265fa3c5dd21ba8ddade" ns1:_="" ns2:_="">
    <xsd:import namespace="http://schemas.microsoft.com/sharepoint/v3"/>
    <xsd:import namespace="c414fd7f-21c6-4d94-90e3-68400e5795f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Razporejanje začetnega datum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Razporejanje končnega datum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4fd7f-21c6-4d94-90e3-68400e579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9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5F4E28-FA13-4293-A0DD-563E50E12AE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elements/1.1/"/>
    <ds:schemaRef ds:uri="c414fd7f-21c6-4d94-90e3-68400e5795f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5BD43A-694A-4905-A35D-A3465C67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14fd7f-21c6-4d94-90e3-68400e579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ED2FD8-184E-4E39-BE78-BB2CF054340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99847F2-C50A-49FC-B176-4CFC67AB82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powerpoint-ang-V2</Template>
  <TotalTime>143</TotalTime>
  <Words>535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powerpoint-ang-V2</vt:lpstr>
      <vt:lpstr>Establishing Student Internet Radio and Television Station on a limited budget</vt:lpstr>
      <vt:lpstr>Introduction</vt:lpstr>
      <vt:lpstr>Problems with practical work at broadcast media</vt:lpstr>
      <vt:lpstr>Student media</vt:lpstr>
      <vt:lpstr>Student media</vt:lpstr>
      <vt:lpstr>Perception of student media station</vt:lpstr>
      <vt:lpstr>Establishing internet radio and tv station from practical example</vt:lpstr>
      <vt:lpstr>Establishing internet radio and tv station from practical example</vt:lpstr>
      <vt:lpstr>Establishing internet radio and tv station from practical example</vt:lpstr>
      <vt:lpstr>Discussion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Creativity, ideas and enthusiasm through student films</dc:title>
  <dc:creator>Jaka</dc:creator>
  <cp:lastModifiedBy>Jernej</cp:lastModifiedBy>
  <cp:revision>19</cp:revision>
  <dcterms:created xsi:type="dcterms:W3CDTF">2014-04-24T11:55:07Z</dcterms:created>
  <dcterms:modified xsi:type="dcterms:W3CDTF">2014-09-23T06:30:42Z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0x0101003FF2E6FB299C0E43BB4D7A395762AA5A</vt:lpwstr>
  </property>
  <property fmtid="{D5CDD505-2E9C-101B-9397-08002B2CF9AE}" pid="3" name="_dlc_DocIdItemGuid">
    <vt:lpwstr>c81c6f67-0e37-43bd-af0c-0c1526b8c877</vt:lpwstr>
  </property>
</Properties>
</file>