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9" r:id="rId2"/>
    <p:sldId id="322" r:id="rId3"/>
    <p:sldId id="308" r:id="rId4"/>
    <p:sldId id="309" r:id="rId5"/>
    <p:sldId id="310" r:id="rId6"/>
    <p:sldId id="300" r:id="rId7"/>
    <p:sldId id="321" r:id="rId8"/>
    <p:sldId id="318" r:id="rId9"/>
    <p:sldId id="307" r:id="rId10"/>
    <p:sldId id="301" r:id="rId11"/>
    <p:sldId id="302" r:id="rId12"/>
    <p:sldId id="330" r:id="rId13"/>
    <p:sldId id="306" r:id="rId14"/>
    <p:sldId id="326" r:id="rId15"/>
    <p:sldId id="328" r:id="rId16"/>
    <p:sldId id="334" r:id="rId17"/>
    <p:sldId id="331" r:id="rId18"/>
    <p:sldId id="332" r:id="rId19"/>
    <p:sldId id="333" r:id="rId20"/>
    <p:sldId id="335" r:id="rId21"/>
  </p:sldIdLst>
  <p:sldSz cx="9144000" cy="6858000" type="screen4x3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3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ED43-5CE2-4FFD-A3F3-02A51D9D1894}" type="datetimeFigureOut">
              <a:rPr lang="de-AT" smtClean="0"/>
              <a:t>25.09.2014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F112-C842-455D-83F3-97E42D12B57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253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F112-C842-455D-83F3-97E42D12B57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435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9EC5-CF39-42D0-9B7F-A7F1C814B1CC}" type="datetime1">
              <a:rPr lang="de-AT" smtClean="0"/>
              <a:t>25.09.2014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450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AD13-BFBB-429A-ACD1-F1EB4CC9CEEB}" type="datetime1">
              <a:rPr lang="de-AT" smtClean="0"/>
              <a:t>25.09.2014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057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FD04-2E23-4079-BDCE-51BCA1835A7C}" type="datetime1">
              <a:rPr lang="de-AT" smtClean="0"/>
              <a:t>25.09.2014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164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981-8FF2-4D35-A86C-67EB69736B4B}" type="datetime1">
              <a:rPr lang="de-AT" smtClean="0"/>
              <a:t>25.09.2014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874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C678-1B2F-43C1-8E8B-710236E4EEB6}" type="datetime1">
              <a:rPr lang="de-AT" smtClean="0"/>
              <a:t>25.09.2014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979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0CE8-2DA8-44EB-B19D-08B637DC35C2}" type="datetime1">
              <a:rPr lang="de-AT" smtClean="0"/>
              <a:t>25.09.2014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76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D6B8-6DE1-4990-B01A-90F2AF8950EA}" type="datetime1">
              <a:rPr lang="de-AT" smtClean="0"/>
              <a:t>25.09.2014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665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7BBC-033A-4699-BBF7-084043B8D610}" type="datetime1">
              <a:rPr lang="de-AT" smtClean="0"/>
              <a:t>25.09.2014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007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CC3-B33E-4ADE-86F8-7687D5B88D51}" type="datetime1">
              <a:rPr lang="de-AT" smtClean="0"/>
              <a:t>25.09.2014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93404" y="499731"/>
            <a:ext cx="5061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Institute </a:t>
            </a:r>
            <a:r>
              <a:rPr lang="de-AT" sz="1200" dirty="0" err="1" smtClean="0"/>
              <a:t>for</a:t>
            </a:r>
            <a:r>
              <a:rPr lang="de-AT" sz="1200" dirty="0" smtClean="0"/>
              <a:t> Applied</a:t>
            </a:r>
            <a:r>
              <a:rPr lang="de-AT" sz="1200" baseline="0" dirty="0" smtClean="0"/>
              <a:t> </a:t>
            </a:r>
            <a:r>
              <a:rPr lang="de-AT" sz="1200" baseline="0" dirty="0" err="1" smtClean="0"/>
              <a:t>Production</a:t>
            </a:r>
            <a:r>
              <a:rPr lang="de-AT" sz="1200" baseline="0" dirty="0" smtClean="0"/>
              <a:t> </a:t>
            </a:r>
            <a:r>
              <a:rPr lang="de-AT" sz="1200" baseline="0" dirty="0" err="1" smtClean="0"/>
              <a:t>Sciences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31227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7EED-F8BA-4B6E-826B-273EA730A1F9}" type="datetime1">
              <a:rPr lang="de-AT" smtClean="0"/>
              <a:t>25.09.2014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89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20CB-6CA4-4111-9246-14AB2F358440}" type="datetime1">
              <a:rPr lang="de-AT" smtClean="0"/>
              <a:t>25.09.2014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969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EE5A9-C00A-4A02-8C86-9C580141DCA2}" type="datetime1">
              <a:rPr lang="de-AT" smtClean="0"/>
              <a:t>25.09.2014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4AF11-C092-464C-AC57-28456C3D182D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extfeld 6"/>
          <p:cNvSpPr txBox="1"/>
          <p:nvPr userDrawn="1"/>
        </p:nvSpPr>
        <p:spPr>
          <a:xfrm>
            <a:off x="457799" y="261595"/>
            <a:ext cx="2473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www.fh-joanneum.at</a:t>
            </a:r>
            <a:endParaRPr lang="de-DE" sz="1100" i="1" dirty="0">
              <a:latin typeface="Georgia"/>
              <a:cs typeface="Georgia"/>
            </a:endParaRPr>
          </a:p>
        </p:txBody>
      </p:sp>
      <p:pic>
        <p:nvPicPr>
          <p:cNvPr id="8" name="Picture 2" descr="\\MARS\Gaste$\SYSTEM\Desktop\PowerPoints_neu\Kopfleisten\kopfleiste_tuerkis_ppt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393894" y="254561"/>
            <a:ext cx="222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solidFill>
                  <a:srgbClr val="00AFCB"/>
                </a:solidFill>
                <a:latin typeface="+mj-lt"/>
                <a:cs typeface="Estrangelo Edessa" pitchFamily="66" charset="0"/>
              </a:rPr>
              <a:t>ENGINEERING</a:t>
            </a:r>
            <a:endParaRPr lang="de-AT" sz="1400" dirty="0">
              <a:solidFill>
                <a:srgbClr val="00AFCB"/>
              </a:solidFill>
              <a:latin typeface="+mj-lt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9" Type="http://schemas.openxmlformats.org/officeDocument/2006/relationships/image" Target="../media/image47.jpeg"/><Relationship Id="rId21" Type="http://schemas.openxmlformats.org/officeDocument/2006/relationships/image" Target="../media/image29.jpeg"/><Relationship Id="rId34" Type="http://schemas.openxmlformats.org/officeDocument/2006/relationships/image" Target="../media/image42.jpeg"/><Relationship Id="rId42" Type="http://schemas.openxmlformats.org/officeDocument/2006/relationships/image" Target="../media/image50.jpeg"/><Relationship Id="rId47" Type="http://schemas.openxmlformats.org/officeDocument/2006/relationships/image" Target="../media/image55.jpeg"/><Relationship Id="rId50" Type="http://schemas.openxmlformats.org/officeDocument/2006/relationships/image" Target="../media/image58.jpeg"/><Relationship Id="rId55" Type="http://schemas.openxmlformats.org/officeDocument/2006/relationships/image" Target="../media/image63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33" Type="http://schemas.openxmlformats.org/officeDocument/2006/relationships/image" Target="../media/image41.jpeg"/><Relationship Id="rId38" Type="http://schemas.openxmlformats.org/officeDocument/2006/relationships/image" Target="../media/image46.jpeg"/><Relationship Id="rId46" Type="http://schemas.openxmlformats.org/officeDocument/2006/relationships/image" Target="../media/image54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41" Type="http://schemas.openxmlformats.org/officeDocument/2006/relationships/image" Target="../media/image49.jpeg"/><Relationship Id="rId54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32" Type="http://schemas.openxmlformats.org/officeDocument/2006/relationships/image" Target="../media/image40.jpeg"/><Relationship Id="rId37" Type="http://schemas.openxmlformats.org/officeDocument/2006/relationships/image" Target="../media/image45.png"/><Relationship Id="rId40" Type="http://schemas.openxmlformats.org/officeDocument/2006/relationships/image" Target="../media/image48.jpeg"/><Relationship Id="rId45" Type="http://schemas.openxmlformats.org/officeDocument/2006/relationships/image" Target="../media/image53.jpe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36" Type="http://schemas.openxmlformats.org/officeDocument/2006/relationships/image" Target="../media/image44.png"/><Relationship Id="rId49" Type="http://schemas.openxmlformats.org/officeDocument/2006/relationships/image" Target="../media/image57.jpeg"/><Relationship Id="rId57" Type="http://schemas.openxmlformats.org/officeDocument/2006/relationships/image" Target="../media/image65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jpeg"/><Relationship Id="rId52" Type="http://schemas.openxmlformats.org/officeDocument/2006/relationships/image" Target="../media/image60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Relationship Id="rId35" Type="http://schemas.openxmlformats.org/officeDocument/2006/relationships/image" Target="../media/image43.png"/><Relationship Id="rId43" Type="http://schemas.openxmlformats.org/officeDocument/2006/relationships/image" Target="../media/image51.jpeg"/><Relationship Id="rId48" Type="http://schemas.openxmlformats.org/officeDocument/2006/relationships/image" Target="../media/image56.jpeg"/><Relationship Id="rId56" Type="http://schemas.openxmlformats.org/officeDocument/2006/relationships/image" Target="../media/image64.png"/><Relationship Id="rId8" Type="http://schemas.openxmlformats.org/officeDocument/2006/relationships/image" Target="../media/image16.jpeg"/><Relationship Id="rId51" Type="http://schemas.openxmlformats.org/officeDocument/2006/relationships/image" Target="../media/image59.jpe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3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9" Type="http://schemas.openxmlformats.org/officeDocument/2006/relationships/image" Target="../media/image47.jpeg"/><Relationship Id="rId21" Type="http://schemas.openxmlformats.org/officeDocument/2006/relationships/image" Target="../media/image29.jpeg"/><Relationship Id="rId34" Type="http://schemas.openxmlformats.org/officeDocument/2006/relationships/image" Target="../media/image42.jpeg"/><Relationship Id="rId42" Type="http://schemas.openxmlformats.org/officeDocument/2006/relationships/image" Target="../media/image50.jpeg"/><Relationship Id="rId47" Type="http://schemas.openxmlformats.org/officeDocument/2006/relationships/image" Target="../media/image55.jpeg"/><Relationship Id="rId50" Type="http://schemas.openxmlformats.org/officeDocument/2006/relationships/image" Target="../media/image58.jpeg"/><Relationship Id="rId55" Type="http://schemas.openxmlformats.org/officeDocument/2006/relationships/image" Target="../media/image63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33" Type="http://schemas.openxmlformats.org/officeDocument/2006/relationships/image" Target="../media/image41.jpeg"/><Relationship Id="rId38" Type="http://schemas.openxmlformats.org/officeDocument/2006/relationships/image" Target="../media/image46.jpeg"/><Relationship Id="rId46" Type="http://schemas.openxmlformats.org/officeDocument/2006/relationships/image" Target="../media/image54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41" Type="http://schemas.openxmlformats.org/officeDocument/2006/relationships/image" Target="../media/image49.jpeg"/><Relationship Id="rId54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32" Type="http://schemas.openxmlformats.org/officeDocument/2006/relationships/image" Target="../media/image40.jpeg"/><Relationship Id="rId37" Type="http://schemas.openxmlformats.org/officeDocument/2006/relationships/image" Target="../media/image45.png"/><Relationship Id="rId40" Type="http://schemas.openxmlformats.org/officeDocument/2006/relationships/image" Target="../media/image48.jpeg"/><Relationship Id="rId45" Type="http://schemas.openxmlformats.org/officeDocument/2006/relationships/image" Target="../media/image53.jpe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36" Type="http://schemas.openxmlformats.org/officeDocument/2006/relationships/image" Target="../media/image44.png"/><Relationship Id="rId49" Type="http://schemas.openxmlformats.org/officeDocument/2006/relationships/image" Target="../media/image57.jpeg"/><Relationship Id="rId57" Type="http://schemas.openxmlformats.org/officeDocument/2006/relationships/image" Target="../media/image65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jpeg"/><Relationship Id="rId52" Type="http://schemas.openxmlformats.org/officeDocument/2006/relationships/image" Target="../media/image60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Relationship Id="rId35" Type="http://schemas.openxmlformats.org/officeDocument/2006/relationships/image" Target="../media/image43.png"/><Relationship Id="rId43" Type="http://schemas.openxmlformats.org/officeDocument/2006/relationships/image" Target="../media/image51.jpeg"/><Relationship Id="rId48" Type="http://schemas.openxmlformats.org/officeDocument/2006/relationships/image" Target="../media/image56.jpeg"/><Relationship Id="rId56" Type="http://schemas.openxmlformats.org/officeDocument/2006/relationships/image" Target="../media/image64.png"/><Relationship Id="rId8" Type="http://schemas.openxmlformats.org/officeDocument/2006/relationships/image" Target="../media/image16.jpeg"/><Relationship Id="rId51" Type="http://schemas.openxmlformats.org/officeDocument/2006/relationships/image" Target="../media/image59.jpe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6788" y="1030094"/>
            <a:ext cx="792724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Curricular Elements of Work Integrated Higher Education</a:t>
            </a:r>
            <a:endParaRPr lang="de-AT" sz="6000" dirty="0"/>
          </a:p>
          <a:p>
            <a:r>
              <a:rPr lang="en-GB" sz="2400" b="1" dirty="0"/>
              <a:t>Johannes Haas, 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FH </a:t>
            </a:r>
            <a:r>
              <a:rPr lang="en-GB" sz="2400" b="1" dirty="0"/>
              <a:t>JOANNEUM </a:t>
            </a:r>
            <a:r>
              <a:rPr lang="en-GB" sz="2400" dirty="0"/>
              <a:t>University of Applied Sciences, </a:t>
            </a:r>
            <a:endParaRPr lang="en-GB" sz="2400" dirty="0" smtClean="0"/>
          </a:p>
          <a:p>
            <a:r>
              <a:rPr lang="en-GB" sz="2400" dirty="0" smtClean="0"/>
              <a:t>Institute </a:t>
            </a:r>
            <a:r>
              <a:rPr lang="en-GB" sz="2400" dirty="0"/>
              <a:t>for Applied Production Sciences</a:t>
            </a:r>
            <a:endParaRPr lang="de-AT" sz="2400" dirty="0"/>
          </a:p>
          <a:p>
            <a:r>
              <a:rPr lang="en-GB" sz="2400" dirty="0"/>
              <a:t>Graz, </a:t>
            </a:r>
            <a:r>
              <a:rPr lang="en-GB" sz="2400" dirty="0" smtClean="0"/>
              <a:t>Austria</a:t>
            </a:r>
          </a:p>
          <a:p>
            <a:r>
              <a:rPr lang="en-GB" sz="2400" dirty="0" smtClean="0"/>
              <a:t>johannes.haas@fh-joanneum.at</a:t>
            </a:r>
            <a:endParaRPr lang="de-AT" sz="2400" dirty="0"/>
          </a:p>
          <a:p>
            <a:endParaRPr lang="de-DE" sz="2400" i="1" dirty="0">
              <a:latin typeface="Georgia"/>
              <a:cs typeface="Georgi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1</a:t>
            </a:fld>
            <a:endParaRPr lang="de-AT" dirty="0"/>
          </a:p>
        </p:txBody>
      </p:sp>
      <p:pic>
        <p:nvPicPr>
          <p:cNvPr id="5" name="Afbeelding 6" descr="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97" y="43810"/>
            <a:ext cx="2077453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10</a:t>
            </a:fld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1021928"/>
            <a:ext cx="4565651" cy="58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5290455" y="1183400"/>
            <a:ext cx="2547257" cy="26125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 nach rechts 4"/>
          <p:cNvSpPr/>
          <p:nvPr/>
        </p:nvSpPr>
        <p:spPr>
          <a:xfrm>
            <a:off x="5290457" y="1852831"/>
            <a:ext cx="2473317" cy="26125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Pfeil nach rechts 5"/>
          <p:cNvSpPr/>
          <p:nvPr/>
        </p:nvSpPr>
        <p:spPr>
          <a:xfrm>
            <a:off x="5290457" y="4199215"/>
            <a:ext cx="2318042" cy="26125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290457" y="5559313"/>
            <a:ext cx="1671060" cy="2612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 nach rechts 7"/>
          <p:cNvSpPr/>
          <p:nvPr/>
        </p:nvSpPr>
        <p:spPr>
          <a:xfrm>
            <a:off x="5290457" y="3388537"/>
            <a:ext cx="1576169" cy="2612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 nach rechts 8"/>
          <p:cNvSpPr/>
          <p:nvPr/>
        </p:nvSpPr>
        <p:spPr>
          <a:xfrm>
            <a:off x="5290457" y="6225722"/>
            <a:ext cx="1671060" cy="2612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 nach rechts 9"/>
          <p:cNvSpPr/>
          <p:nvPr/>
        </p:nvSpPr>
        <p:spPr>
          <a:xfrm>
            <a:off x="5290456" y="3082300"/>
            <a:ext cx="1420895" cy="2612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rechts 11"/>
          <p:cNvSpPr/>
          <p:nvPr/>
        </p:nvSpPr>
        <p:spPr>
          <a:xfrm>
            <a:off x="5290455" y="5689942"/>
            <a:ext cx="1167495" cy="2612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>
            <a:off x="5290457" y="4996253"/>
            <a:ext cx="1167494" cy="2612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 nach rechts 13"/>
          <p:cNvSpPr/>
          <p:nvPr/>
        </p:nvSpPr>
        <p:spPr>
          <a:xfrm>
            <a:off x="5290457" y="4460472"/>
            <a:ext cx="1167494" cy="2612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Pfeil nach rechts 14"/>
          <p:cNvSpPr/>
          <p:nvPr/>
        </p:nvSpPr>
        <p:spPr>
          <a:xfrm>
            <a:off x="5290456" y="2402252"/>
            <a:ext cx="1300125" cy="2612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8005312" y="1129362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71 %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8005311" y="1798793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68 %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8005310" y="4145177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64 %</a:t>
            </a:r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8005307" y="6169581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46 %</a:t>
            </a:r>
            <a:endParaRPr lang="de-AT" dirty="0"/>
          </a:p>
        </p:txBody>
      </p:sp>
      <p:sp>
        <p:nvSpPr>
          <p:cNvPr id="20" name="Textfeld 19"/>
          <p:cNvSpPr txBox="1"/>
          <p:nvPr/>
        </p:nvSpPr>
        <p:spPr>
          <a:xfrm>
            <a:off x="8005308" y="5502254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46 %</a:t>
            </a:r>
            <a:endParaRPr lang="de-AT" dirty="0"/>
          </a:p>
        </p:txBody>
      </p:sp>
      <p:sp>
        <p:nvSpPr>
          <p:cNvPr id="21" name="Textfeld 20"/>
          <p:cNvSpPr txBox="1"/>
          <p:nvPr/>
        </p:nvSpPr>
        <p:spPr>
          <a:xfrm>
            <a:off x="8005309" y="3330041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43 %</a:t>
            </a:r>
            <a:endParaRPr lang="de-AT" dirty="0"/>
          </a:p>
        </p:txBody>
      </p:sp>
      <p:sp>
        <p:nvSpPr>
          <p:cNvPr id="22" name="Textfeld 21"/>
          <p:cNvSpPr txBox="1"/>
          <p:nvPr/>
        </p:nvSpPr>
        <p:spPr>
          <a:xfrm>
            <a:off x="8005306" y="5635904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32 %</a:t>
            </a:r>
            <a:endParaRPr lang="de-AT" dirty="0"/>
          </a:p>
        </p:txBody>
      </p:sp>
      <p:sp>
        <p:nvSpPr>
          <p:cNvPr id="23" name="Textfeld 22"/>
          <p:cNvSpPr txBox="1"/>
          <p:nvPr/>
        </p:nvSpPr>
        <p:spPr>
          <a:xfrm>
            <a:off x="8005306" y="4942215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32 %</a:t>
            </a:r>
            <a:endParaRPr lang="de-AT" dirty="0"/>
          </a:p>
        </p:txBody>
      </p:sp>
      <p:sp>
        <p:nvSpPr>
          <p:cNvPr id="24" name="Textfeld 23"/>
          <p:cNvSpPr txBox="1"/>
          <p:nvPr/>
        </p:nvSpPr>
        <p:spPr>
          <a:xfrm>
            <a:off x="8005307" y="4406434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32 %</a:t>
            </a:r>
            <a:endParaRPr lang="de-AT" dirty="0"/>
          </a:p>
        </p:txBody>
      </p:sp>
      <p:sp>
        <p:nvSpPr>
          <p:cNvPr id="25" name="Textfeld 24"/>
          <p:cNvSpPr txBox="1"/>
          <p:nvPr/>
        </p:nvSpPr>
        <p:spPr>
          <a:xfrm>
            <a:off x="8005307" y="3028262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39 %</a:t>
            </a:r>
            <a:endParaRPr lang="de-AT" dirty="0"/>
          </a:p>
        </p:txBody>
      </p:sp>
      <p:sp>
        <p:nvSpPr>
          <p:cNvPr id="26" name="Textfeld 25"/>
          <p:cNvSpPr txBox="1"/>
          <p:nvPr/>
        </p:nvSpPr>
        <p:spPr>
          <a:xfrm>
            <a:off x="8005307" y="2348475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36 %</a:t>
            </a:r>
            <a:endParaRPr lang="de-AT" dirty="0"/>
          </a:p>
        </p:txBody>
      </p:sp>
      <p:pic>
        <p:nvPicPr>
          <p:cNvPr id="27" name="Afbeelding 6" descr="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11</a:t>
            </a:fld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42" y="1294879"/>
            <a:ext cx="5287481" cy="533090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327701" y="1294879"/>
            <a:ext cx="23178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400" b="1" dirty="0"/>
              <a:t>Personality development</a:t>
            </a:r>
          </a:p>
          <a:p>
            <a:r>
              <a:rPr lang="en-US" dirty="0"/>
              <a:t>(Ranking 1-3)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b="1" dirty="0" smtClean="0"/>
              <a:t>Quality </a:t>
            </a:r>
            <a:r>
              <a:rPr lang="en-US" sz="2400" b="1" dirty="0"/>
              <a:t>of work</a:t>
            </a:r>
          </a:p>
          <a:p>
            <a:r>
              <a:rPr lang="en-US" dirty="0"/>
              <a:t>(Ranking 4-6)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/>
              <a:t>Individual </a:t>
            </a:r>
            <a:r>
              <a:rPr lang="en-US" sz="2400" b="1" dirty="0"/>
              <a:t>role as a knowledge broker</a:t>
            </a:r>
          </a:p>
          <a:p>
            <a:r>
              <a:rPr lang="en-US" dirty="0"/>
              <a:t>(Ranking 7-9) </a:t>
            </a:r>
          </a:p>
        </p:txBody>
      </p:sp>
      <p:sp>
        <p:nvSpPr>
          <p:cNvPr id="9" name="Geschweifte Klammer rechts 8"/>
          <p:cNvSpPr/>
          <p:nvPr/>
        </p:nvSpPr>
        <p:spPr>
          <a:xfrm>
            <a:off x="5720316" y="1690577"/>
            <a:ext cx="297712" cy="1212111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eschweifte Klammer rechts 9"/>
          <p:cNvSpPr/>
          <p:nvPr/>
        </p:nvSpPr>
        <p:spPr>
          <a:xfrm>
            <a:off x="5720316" y="2902688"/>
            <a:ext cx="297712" cy="1392865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eschweifte Klammer rechts 10"/>
          <p:cNvSpPr/>
          <p:nvPr/>
        </p:nvSpPr>
        <p:spPr>
          <a:xfrm>
            <a:off x="5784776" y="4295553"/>
            <a:ext cx="297712" cy="2330229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Afbeelding 6" descr="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12</a:t>
            </a:fld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468086" y="874264"/>
            <a:ext cx="796017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AT" sz="2400" b="1" dirty="0" err="1"/>
              <a:t>Consequences</a:t>
            </a:r>
            <a:r>
              <a:rPr lang="de-AT" sz="2400" b="1" dirty="0"/>
              <a:t> </a:t>
            </a:r>
            <a:r>
              <a:rPr lang="de-AT" sz="2400" b="1" dirty="0" err="1"/>
              <a:t>for</a:t>
            </a:r>
            <a:r>
              <a:rPr lang="de-AT" sz="2400" b="1" dirty="0"/>
              <a:t> </a:t>
            </a:r>
            <a:r>
              <a:rPr lang="de-AT" sz="2400" b="1" dirty="0" err="1"/>
              <a:t>learning</a:t>
            </a:r>
            <a:r>
              <a:rPr lang="de-AT" sz="2400" b="1" dirty="0"/>
              <a:t> </a:t>
            </a:r>
            <a:r>
              <a:rPr lang="de-AT" sz="2400" b="1" dirty="0" err="1"/>
              <a:t>opportunities</a:t>
            </a:r>
            <a:r>
              <a:rPr lang="de-AT" sz="2400" b="1" dirty="0"/>
              <a:t> at </a:t>
            </a:r>
            <a:r>
              <a:rPr lang="de-AT" sz="2400" b="1" dirty="0" err="1"/>
              <a:t>the</a:t>
            </a:r>
            <a:r>
              <a:rPr lang="de-AT" sz="2400" b="1" dirty="0"/>
              <a:t> </a:t>
            </a:r>
            <a:r>
              <a:rPr lang="de-AT" sz="2400" b="1" dirty="0" err="1" smtClean="0"/>
              <a:t>university</a:t>
            </a:r>
            <a:endParaRPr lang="de-AT" sz="2400" b="1" dirty="0" smtClean="0"/>
          </a:p>
          <a:p>
            <a:pPr>
              <a:spcAft>
                <a:spcPts val="600"/>
              </a:spcAft>
            </a:pPr>
            <a:r>
              <a:rPr lang="de-AT" sz="2800" b="1" dirty="0"/>
              <a:t> </a:t>
            </a:r>
            <a:r>
              <a:rPr lang="de-AT" sz="2000" b="1" dirty="0"/>
              <a:t>„</a:t>
            </a:r>
            <a:r>
              <a:rPr lang="de-AT" sz="2000" b="1" dirty="0" err="1"/>
              <a:t>Personality</a:t>
            </a:r>
            <a:r>
              <a:rPr lang="de-AT" sz="2000" b="1" dirty="0"/>
              <a:t> Development“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/>
              <a:t>R</a:t>
            </a:r>
            <a:r>
              <a:rPr lang="de-AT" dirty="0" smtClean="0"/>
              <a:t>egular 1</a:t>
            </a:r>
            <a:r>
              <a:rPr lang="de-AT" baseline="30000" dirty="0" smtClean="0"/>
              <a:t>st</a:t>
            </a:r>
            <a:r>
              <a:rPr lang="de-AT" dirty="0" smtClean="0"/>
              <a:t> </a:t>
            </a:r>
            <a:r>
              <a:rPr lang="de-AT" dirty="0" err="1" smtClean="0"/>
              <a:t>year</a:t>
            </a:r>
            <a:r>
              <a:rPr lang="de-AT" dirty="0" smtClean="0"/>
              <a:t> </a:t>
            </a:r>
            <a:r>
              <a:rPr lang="de-AT" dirty="0" err="1" smtClean="0"/>
              <a:t>courses</a:t>
            </a:r>
            <a:r>
              <a:rPr lang="de-AT" dirty="0" smtClean="0"/>
              <a:t>: </a:t>
            </a:r>
            <a:r>
              <a:rPr lang="de-AT" dirty="0" err="1"/>
              <a:t>Presentation</a:t>
            </a:r>
            <a:r>
              <a:rPr lang="de-AT" dirty="0"/>
              <a:t> </a:t>
            </a:r>
            <a:r>
              <a:rPr lang="de-AT" dirty="0" err="1"/>
              <a:t>skills</a:t>
            </a:r>
            <a:r>
              <a:rPr lang="de-AT" dirty="0"/>
              <a:t> and </a:t>
            </a:r>
            <a:r>
              <a:rPr lang="de-AT" dirty="0" err="1"/>
              <a:t>problem</a:t>
            </a:r>
            <a:r>
              <a:rPr lang="de-AT" dirty="0"/>
              <a:t> </a:t>
            </a:r>
            <a:r>
              <a:rPr lang="de-AT" dirty="0" err="1"/>
              <a:t>solving</a:t>
            </a:r>
            <a:r>
              <a:rPr lang="de-AT" dirty="0"/>
              <a:t> </a:t>
            </a:r>
            <a:r>
              <a:rPr lang="de-AT" dirty="0" err="1"/>
              <a:t>competence</a:t>
            </a:r>
            <a:r>
              <a:rPr lang="de-AT" dirty="0"/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 err="1"/>
              <a:t>Giving</a:t>
            </a:r>
            <a:r>
              <a:rPr lang="de-AT" dirty="0"/>
              <a:t> </a:t>
            </a:r>
            <a:r>
              <a:rPr lang="de-AT" dirty="0" err="1"/>
              <a:t>students</a:t>
            </a:r>
            <a:r>
              <a:rPr lang="de-AT" dirty="0"/>
              <a:t> </a:t>
            </a:r>
            <a:r>
              <a:rPr lang="de-AT" dirty="0" err="1" smtClean="0"/>
              <a:t>responsibility</a:t>
            </a:r>
            <a:r>
              <a:rPr lang="de-AT" dirty="0" smtClean="0"/>
              <a:t> </a:t>
            </a:r>
            <a:r>
              <a:rPr lang="de-AT" dirty="0" err="1"/>
              <a:t>throughout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entire</a:t>
            </a:r>
            <a:r>
              <a:rPr lang="de-AT" dirty="0"/>
              <a:t> </a:t>
            </a:r>
            <a:r>
              <a:rPr lang="de-AT" dirty="0" err="1"/>
              <a:t>application</a:t>
            </a:r>
            <a:r>
              <a:rPr lang="de-AT" dirty="0"/>
              <a:t> </a:t>
            </a:r>
            <a:r>
              <a:rPr lang="de-AT" dirty="0" err="1"/>
              <a:t>process</a:t>
            </a:r>
            <a:r>
              <a:rPr lang="de-AT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de-AT" sz="2000" b="1" dirty="0" smtClean="0"/>
              <a:t>„Quality </a:t>
            </a:r>
            <a:r>
              <a:rPr lang="de-AT" sz="2000" b="1" dirty="0" err="1" smtClean="0"/>
              <a:t>of</a:t>
            </a:r>
            <a:r>
              <a:rPr lang="de-AT" sz="2000" b="1" dirty="0" smtClean="0"/>
              <a:t> Work“</a:t>
            </a:r>
            <a:endParaRPr lang="de-AT" sz="2000" b="1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 smtClean="0"/>
              <a:t>1</a:t>
            </a:r>
            <a:r>
              <a:rPr lang="de-AT" baseline="30000" dirty="0" smtClean="0"/>
              <a:t>st</a:t>
            </a:r>
            <a:r>
              <a:rPr lang="de-AT" dirty="0" smtClean="0"/>
              <a:t> </a:t>
            </a:r>
            <a:r>
              <a:rPr lang="de-AT" dirty="0" err="1" smtClean="0"/>
              <a:t>year</a:t>
            </a:r>
            <a:r>
              <a:rPr lang="de-AT" dirty="0" smtClean="0"/>
              <a:t> Project </a:t>
            </a:r>
            <a:r>
              <a:rPr lang="de-AT" dirty="0"/>
              <a:t>Management </a:t>
            </a:r>
            <a:r>
              <a:rPr lang="de-AT" dirty="0" err="1" smtClean="0"/>
              <a:t>combined</a:t>
            </a:r>
            <a:r>
              <a:rPr lang="de-AT" dirty="0" smtClean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challenging</a:t>
            </a:r>
            <a:r>
              <a:rPr lang="de-AT" dirty="0"/>
              <a:t> </a:t>
            </a:r>
            <a:r>
              <a:rPr lang="de-AT" dirty="0" err="1"/>
              <a:t>tasks</a:t>
            </a:r>
            <a:r>
              <a:rPr lang="de-AT" dirty="0"/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 smtClean="0"/>
              <a:t>Constant </a:t>
            </a:r>
            <a:r>
              <a:rPr lang="de-AT" dirty="0" err="1" smtClean="0"/>
              <a:t>feedback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students</a:t>
            </a:r>
            <a:r>
              <a:rPr lang="de-AT" dirty="0" smtClean="0"/>
              <a:t> on </a:t>
            </a:r>
            <a:r>
              <a:rPr lang="de-AT" dirty="0" err="1" smtClean="0"/>
              <a:t>key</a:t>
            </a:r>
            <a:r>
              <a:rPr lang="de-AT" dirty="0" smtClean="0"/>
              <a:t> </a:t>
            </a:r>
            <a:r>
              <a:rPr lang="de-AT" dirty="0" err="1"/>
              <a:t>engineering</a:t>
            </a:r>
            <a:r>
              <a:rPr lang="de-AT" dirty="0"/>
              <a:t> </a:t>
            </a:r>
            <a:r>
              <a:rPr lang="de-AT" dirty="0" err="1"/>
              <a:t>skills</a:t>
            </a:r>
            <a:r>
              <a:rPr lang="de-AT" dirty="0"/>
              <a:t> </a:t>
            </a:r>
            <a:r>
              <a:rPr lang="de-AT" dirty="0" err="1"/>
              <a:t>during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courses</a:t>
            </a:r>
            <a:r>
              <a:rPr lang="de-AT" dirty="0"/>
              <a:t> so </a:t>
            </a:r>
            <a:r>
              <a:rPr lang="de-AT" dirty="0" err="1"/>
              <a:t>they</a:t>
            </a:r>
            <a:r>
              <a:rPr lang="de-AT" dirty="0"/>
              <a:t> </a:t>
            </a:r>
            <a:r>
              <a:rPr lang="de-AT" dirty="0" err="1"/>
              <a:t>enter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company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a </a:t>
            </a:r>
            <a:r>
              <a:rPr lang="de-AT" dirty="0" err="1"/>
              <a:t>realistic</a:t>
            </a:r>
            <a:r>
              <a:rPr lang="de-AT" dirty="0"/>
              <a:t> </a:t>
            </a:r>
            <a:r>
              <a:rPr lang="de-AT" dirty="0" err="1"/>
              <a:t>self</a:t>
            </a:r>
            <a:r>
              <a:rPr lang="de-AT" dirty="0"/>
              <a:t> </a:t>
            </a:r>
            <a:r>
              <a:rPr lang="de-AT" dirty="0" err="1"/>
              <a:t>image</a:t>
            </a:r>
            <a:r>
              <a:rPr lang="de-AT" dirty="0"/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/>
              <a:t>C</a:t>
            </a:r>
            <a:r>
              <a:rPr lang="de-AT" dirty="0" smtClean="0"/>
              <a:t>lear </a:t>
            </a:r>
            <a:r>
              <a:rPr lang="de-AT" dirty="0" err="1"/>
              <a:t>communication</a:t>
            </a:r>
            <a:r>
              <a:rPr lang="de-AT" dirty="0"/>
              <a:t> and </a:t>
            </a:r>
            <a:r>
              <a:rPr lang="de-AT" dirty="0" err="1"/>
              <a:t>cooperation</a:t>
            </a:r>
            <a:r>
              <a:rPr lang="de-AT" dirty="0"/>
              <a:t> </a:t>
            </a:r>
            <a:r>
              <a:rPr lang="de-AT" dirty="0" err="1"/>
              <a:t>between</a:t>
            </a:r>
            <a:r>
              <a:rPr lang="de-AT" dirty="0"/>
              <a:t> </a:t>
            </a:r>
            <a:r>
              <a:rPr lang="de-AT" dirty="0" err="1"/>
              <a:t>university</a:t>
            </a:r>
            <a:r>
              <a:rPr lang="de-AT" dirty="0"/>
              <a:t> and </a:t>
            </a:r>
            <a:r>
              <a:rPr lang="de-AT" dirty="0" err="1"/>
              <a:t>companies</a:t>
            </a:r>
            <a:r>
              <a:rPr lang="de-AT" dirty="0"/>
              <a:t> </a:t>
            </a:r>
            <a:r>
              <a:rPr lang="de-AT" dirty="0" smtClean="0"/>
              <a:t>on </a:t>
            </a:r>
            <a:r>
              <a:rPr lang="de-AT" dirty="0" err="1" smtClean="0"/>
              <a:t>defining</a:t>
            </a:r>
            <a:r>
              <a:rPr lang="de-AT" dirty="0" smtClean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work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expected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students</a:t>
            </a:r>
            <a:r>
              <a:rPr lang="de-AT" dirty="0"/>
              <a:t> at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stage</a:t>
            </a:r>
            <a:r>
              <a:rPr lang="de-AT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de-AT" sz="2000" b="1" dirty="0"/>
              <a:t>„Individual </a:t>
            </a:r>
            <a:r>
              <a:rPr lang="de-AT" sz="2000" b="1" dirty="0" err="1"/>
              <a:t>Role</a:t>
            </a:r>
            <a:r>
              <a:rPr lang="de-AT" sz="2000" b="1" dirty="0"/>
              <a:t> </a:t>
            </a:r>
            <a:r>
              <a:rPr lang="de-AT" sz="2000" b="1" dirty="0" err="1"/>
              <a:t>as</a:t>
            </a:r>
            <a:r>
              <a:rPr lang="de-AT" sz="2000" b="1" dirty="0"/>
              <a:t> Knowledge Broker“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 err="1"/>
              <a:t>Students</a:t>
            </a:r>
            <a:r>
              <a:rPr lang="de-AT" dirty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supported</a:t>
            </a:r>
            <a:r>
              <a:rPr lang="de-AT" dirty="0" smtClean="0"/>
              <a:t> </a:t>
            </a:r>
            <a:r>
              <a:rPr lang="de-AT" dirty="0"/>
              <a:t>in </a:t>
            </a:r>
            <a:r>
              <a:rPr lang="de-AT" dirty="0" err="1"/>
              <a:t>their</a:t>
            </a:r>
            <a:r>
              <a:rPr lang="de-AT" dirty="0"/>
              <a:t> </a:t>
            </a:r>
            <a:r>
              <a:rPr lang="de-AT" dirty="0" err="1"/>
              <a:t>role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„</a:t>
            </a:r>
            <a:r>
              <a:rPr lang="de-AT" dirty="0" err="1"/>
              <a:t>bridges</a:t>
            </a:r>
            <a:r>
              <a:rPr lang="de-AT" dirty="0"/>
              <a:t>“ and </a:t>
            </a:r>
            <a:r>
              <a:rPr lang="de-AT" dirty="0" err="1"/>
              <a:t>knowledge</a:t>
            </a:r>
            <a:r>
              <a:rPr lang="de-AT" dirty="0"/>
              <a:t> </a:t>
            </a:r>
            <a:r>
              <a:rPr lang="de-AT" dirty="0" err="1"/>
              <a:t>brokers</a:t>
            </a:r>
            <a:r>
              <a:rPr lang="de-AT" dirty="0"/>
              <a:t> (</a:t>
            </a:r>
            <a:r>
              <a:rPr lang="de-AT" dirty="0" err="1"/>
              <a:t>f.e</a:t>
            </a:r>
            <a:r>
              <a:rPr lang="de-AT" dirty="0"/>
              <a:t>. </a:t>
            </a:r>
            <a:r>
              <a:rPr lang="de-AT" dirty="0" err="1" smtClean="0"/>
              <a:t>through</a:t>
            </a:r>
            <a:r>
              <a:rPr lang="de-AT" dirty="0" smtClean="0"/>
              <a:t> personal </a:t>
            </a:r>
            <a:r>
              <a:rPr lang="de-AT" dirty="0" err="1" smtClean="0"/>
              <a:t>mentoring</a:t>
            </a:r>
            <a:r>
              <a:rPr lang="de-AT" dirty="0" smtClean="0"/>
              <a:t> + additional </a:t>
            </a:r>
            <a:r>
              <a:rPr lang="de-AT" dirty="0" err="1" smtClean="0"/>
              <a:t>activities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faculty</a:t>
            </a:r>
            <a:r>
              <a:rPr lang="de-AT" dirty="0" smtClean="0"/>
              <a:t>).</a:t>
            </a:r>
            <a:endParaRPr lang="de-AT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 err="1"/>
              <a:t>Application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knowledge</a:t>
            </a:r>
            <a:r>
              <a:rPr lang="de-AT" dirty="0"/>
              <a:t> and </a:t>
            </a:r>
            <a:r>
              <a:rPr lang="de-AT" dirty="0" err="1"/>
              <a:t>interpretation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smtClean="0"/>
              <a:t>in </a:t>
            </a:r>
            <a:r>
              <a:rPr lang="de-AT" dirty="0"/>
              <a:t>1</a:t>
            </a:r>
            <a:r>
              <a:rPr lang="de-AT" baseline="30000" dirty="0"/>
              <a:t>st</a:t>
            </a:r>
            <a:r>
              <a:rPr lang="de-AT" dirty="0"/>
              <a:t> </a:t>
            </a:r>
            <a:r>
              <a:rPr lang="de-AT" dirty="0" err="1"/>
              <a:t>year</a:t>
            </a:r>
            <a:r>
              <a:rPr lang="de-AT" dirty="0" smtClean="0"/>
              <a:t> </a:t>
            </a:r>
            <a:r>
              <a:rPr lang="de-AT" dirty="0" err="1" smtClean="0"/>
              <a:t>engineering</a:t>
            </a:r>
            <a:r>
              <a:rPr lang="de-AT" dirty="0" smtClean="0"/>
              <a:t>.</a:t>
            </a:r>
            <a:endParaRPr lang="de-AT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AT" dirty="0" err="1"/>
              <a:t>Reflection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personal </a:t>
            </a:r>
            <a:r>
              <a:rPr lang="de-AT" dirty="0" err="1"/>
              <a:t>learning</a:t>
            </a:r>
            <a:r>
              <a:rPr lang="de-AT" dirty="0"/>
              <a:t> </a:t>
            </a:r>
            <a:r>
              <a:rPr lang="de-AT" dirty="0" err="1"/>
              <a:t>within</a:t>
            </a:r>
            <a:r>
              <a:rPr lang="de-AT" dirty="0"/>
              <a:t> </a:t>
            </a:r>
            <a:r>
              <a:rPr lang="de-AT" dirty="0" err="1"/>
              <a:t>work</a:t>
            </a:r>
            <a:r>
              <a:rPr lang="de-AT" dirty="0"/>
              <a:t> </a:t>
            </a:r>
            <a:r>
              <a:rPr lang="de-AT" dirty="0" err="1"/>
              <a:t>term</a:t>
            </a:r>
            <a:r>
              <a:rPr lang="de-AT" dirty="0"/>
              <a:t> </a:t>
            </a:r>
            <a:r>
              <a:rPr lang="de-AT" dirty="0" err="1"/>
              <a:t>reports</a:t>
            </a:r>
            <a:r>
              <a:rPr lang="de-AT" dirty="0"/>
              <a:t> and </a:t>
            </a:r>
            <a:r>
              <a:rPr lang="de-AT" dirty="0" err="1"/>
              <a:t>diaries</a:t>
            </a:r>
            <a:r>
              <a:rPr lang="de-AT" dirty="0" smtClean="0"/>
              <a:t>.</a:t>
            </a:r>
            <a:endParaRPr lang="de-AT" dirty="0"/>
          </a:p>
        </p:txBody>
      </p:sp>
      <p:pic>
        <p:nvPicPr>
          <p:cNvPr id="4" name="Afbeelding 6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13</a:t>
            </a:fld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406401" y="998935"/>
            <a:ext cx="8382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AT" sz="2000" b="1" dirty="0" err="1"/>
              <a:t>Conclusion</a:t>
            </a:r>
            <a:endParaRPr lang="de-AT" sz="2000" b="1" dirty="0"/>
          </a:p>
          <a:p>
            <a:r>
              <a:rPr lang="de-AT" dirty="0" err="1"/>
              <a:t>Students</a:t>
            </a:r>
            <a:r>
              <a:rPr lang="de-AT" dirty="0"/>
              <a:t> in </a:t>
            </a:r>
            <a:r>
              <a:rPr lang="de-AT" dirty="0" err="1"/>
              <a:t>their</a:t>
            </a:r>
            <a:r>
              <a:rPr lang="de-AT" dirty="0"/>
              <a:t> </a:t>
            </a:r>
            <a:r>
              <a:rPr lang="de-AT" dirty="0" err="1"/>
              <a:t>second</a:t>
            </a:r>
            <a:r>
              <a:rPr lang="de-AT" dirty="0"/>
              <a:t> </a:t>
            </a:r>
            <a:r>
              <a:rPr lang="de-AT" dirty="0" err="1"/>
              <a:t>semester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coop</a:t>
            </a:r>
            <a:r>
              <a:rPr lang="de-AT" dirty="0"/>
              <a:t> </a:t>
            </a:r>
            <a:r>
              <a:rPr lang="de-AT" dirty="0" err="1"/>
              <a:t>program</a:t>
            </a:r>
            <a:r>
              <a:rPr lang="de-AT" dirty="0"/>
              <a:t> „</a:t>
            </a:r>
            <a:r>
              <a:rPr lang="de-AT" dirty="0" err="1"/>
              <a:t>Production</a:t>
            </a:r>
            <a:r>
              <a:rPr lang="de-AT" dirty="0"/>
              <a:t> Technology and </a:t>
            </a:r>
            <a:r>
              <a:rPr lang="de-AT" dirty="0" err="1"/>
              <a:t>Organization</a:t>
            </a:r>
            <a:r>
              <a:rPr lang="de-AT" dirty="0"/>
              <a:t>“ </a:t>
            </a:r>
            <a:r>
              <a:rPr lang="de-AT" dirty="0" err="1"/>
              <a:t>already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a </a:t>
            </a:r>
            <a:r>
              <a:rPr lang="de-AT" dirty="0" err="1"/>
              <a:t>clear</a:t>
            </a:r>
            <a:r>
              <a:rPr lang="de-AT" dirty="0"/>
              <a:t> </a:t>
            </a:r>
            <a:r>
              <a:rPr lang="de-AT" dirty="0" err="1"/>
              <a:t>perception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what</a:t>
            </a:r>
            <a:r>
              <a:rPr lang="de-AT" dirty="0"/>
              <a:t> „</a:t>
            </a:r>
            <a:r>
              <a:rPr lang="de-AT" dirty="0" err="1"/>
              <a:t>work</a:t>
            </a:r>
            <a:r>
              <a:rPr lang="de-AT" dirty="0"/>
              <a:t> </a:t>
            </a:r>
            <a:r>
              <a:rPr lang="de-AT" dirty="0" err="1"/>
              <a:t>integrated</a:t>
            </a:r>
            <a:r>
              <a:rPr lang="de-AT" dirty="0"/>
              <a:t> </a:t>
            </a:r>
            <a:r>
              <a:rPr lang="de-AT" dirty="0" err="1"/>
              <a:t>learning</a:t>
            </a:r>
            <a:r>
              <a:rPr lang="de-AT" dirty="0"/>
              <a:t>“ will </a:t>
            </a:r>
            <a:r>
              <a:rPr lang="de-AT" dirty="0" err="1"/>
              <a:t>mean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them</a:t>
            </a:r>
            <a:r>
              <a:rPr lang="de-AT" dirty="0"/>
              <a:t> </a:t>
            </a:r>
            <a:r>
              <a:rPr lang="de-AT" dirty="0" err="1"/>
              <a:t>during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upcoming</a:t>
            </a:r>
            <a:r>
              <a:rPr lang="de-AT" dirty="0"/>
              <a:t> </a:t>
            </a:r>
            <a:r>
              <a:rPr lang="de-AT" dirty="0" err="1"/>
              <a:t>first</a:t>
            </a:r>
            <a:r>
              <a:rPr lang="de-AT" dirty="0"/>
              <a:t> </a:t>
            </a:r>
            <a:r>
              <a:rPr lang="de-AT" dirty="0" err="1"/>
              <a:t>work</a:t>
            </a:r>
            <a:r>
              <a:rPr lang="de-AT" dirty="0"/>
              <a:t> </a:t>
            </a:r>
            <a:r>
              <a:rPr lang="de-AT" dirty="0" err="1"/>
              <a:t>term</a:t>
            </a:r>
            <a:r>
              <a:rPr lang="de-AT" dirty="0"/>
              <a:t> at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coop</a:t>
            </a:r>
            <a:r>
              <a:rPr lang="de-AT" dirty="0"/>
              <a:t> </a:t>
            </a:r>
            <a:r>
              <a:rPr lang="de-AT" dirty="0" err="1"/>
              <a:t>employer</a:t>
            </a:r>
            <a:r>
              <a:rPr lang="de-AT" dirty="0"/>
              <a:t>. </a:t>
            </a:r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/>
              <a:t>selecting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a </a:t>
            </a:r>
            <a:r>
              <a:rPr lang="de-AT" dirty="0" err="1"/>
              <a:t>list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criteria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professional </a:t>
            </a:r>
            <a:r>
              <a:rPr lang="de-AT" dirty="0" err="1"/>
              <a:t>competences</a:t>
            </a:r>
            <a:r>
              <a:rPr lang="de-AT" dirty="0"/>
              <a:t> </a:t>
            </a:r>
            <a:r>
              <a:rPr lang="de-AT" dirty="0" err="1"/>
              <a:t>students</a:t>
            </a:r>
            <a:r>
              <a:rPr lang="de-AT" dirty="0"/>
              <a:t> </a:t>
            </a:r>
            <a:r>
              <a:rPr lang="de-AT" dirty="0" err="1"/>
              <a:t>place</a:t>
            </a:r>
            <a:r>
              <a:rPr lang="de-AT" dirty="0"/>
              <a:t> </a:t>
            </a:r>
            <a:r>
              <a:rPr lang="de-AT" dirty="0" err="1"/>
              <a:t>highest</a:t>
            </a:r>
            <a:r>
              <a:rPr lang="de-AT" dirty="0"/>
              <a:t> </a:t>
            </a:r>
            <a:r>
              <a:rPr lang="de-AT" dirty="0" err="1"/>
              <a:t>emphasis</a:t>
            </a:r>
            <a:r>
              <a:rPr lang="de-AT" dirty="0"/>
              <a:t> on </a:t>
            </a:r>
            <a:r>
              <a:rPr lang="de-AT" b="1" dirty="0" err="1"/>
              <a:t>personality</a:t>
            </a:r>
            <a:r>
              <a:rPr lang="de-AT" b="1" dirty="0"/>
              <a:t> </a:t>
            </a:r>
            <a:r>
              <a:rPr lang="de-AT" b="1" dirty="0" err="1"/>
              <a:t>development</a:t>
            </a:r>
            <a:r>
              <a:rPr lang="de-AT" dirty="0"/>
              <a:t>, </a:t>
            </a:r>
            <a:r>
              <a:rPr lang="de-AT" dirty="0" err="1"/>
              <a:t>followed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b="1" dirty="0" err="1"/>
              <a:t>work</a:t>
            </a:r>
            <a:r>
              <a:rPr lang="de-AT" b="1" dirty="0"/>
              <a:t> </a:t>
            </a:r>
            <a:r>
              <a:rPr lang="de-AT" b="1" dirty="0" err="1"/>
              <a:t>quality</a:t>
            </a:r>
            <a:r>
              <a:rPr lang="de-AT" b="1" dirty="0"/>
              <a:t> </a:t>
            </a:r>
            <a:r>
              <a:rPr lang="de-AT" dirty="0"/>
              <a:t>and </a:t>
            </a:r>
            <a:r>
              <a:rPr lang="de-AT" dirty="0" err="1"/>
              <a:t>their</a:t>
            </a:r>
            <a:r>
              <a:rPr lang="de-AT" dirty="0"/>
              <a:t> </a:t>
            </a:r>
            <a:r>
              <a:rPr lang="de-AT" b="1" dirty="0" err="1"/>
              <a:t>role</a:t>
            </a:r>
            <a:r>
              <a:rPr lang="de-AT" b="1" dirty="0"/>
              <a:t> </a:t>
            </a:r>
            <a:r>
              <a:rPr lang="de-AT" b="1" dirty="0" err="1"/>
              <a:t>as</a:t>
            </a:r>
            <a:r>
              <a:rPr lang="de-AT" b="1" dirty="0"/>
              <a:t> </a:t>
            </a:r>
            <a:r>
              <a:rPr lang="de-AT" b="1" dirty="0" err="1"/>
              <a:t>experts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a </a:t>
            </a:r>
            <a:r>
              <a:rPr lang="de-AT" dirty="0" err="1"/>
              <a:t>university</a:t>
            </a:r>
            <a:r>
              <a:rPr lang="de-AT" dirty="0"/>
              <a:t> </a:t>
            </a:r>
            <a:r>
              <a:rPr lang="de-AT" dirty="0" err="1"/>
              <a:t>background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generate</a:t>
            </a:r>
            <a:r>
              <a:rPr lang="de-AT" dirty="0"/>
              <a:t>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knowledge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their</a:t>
            </a:r>
            <a:r>
              <a:rPr lang="de-AT" dirty="0"/>
              <a:t> </a:t>
            </a:r>
            <a:r>
              <a:rPr lang="de-AT" dirty="0" err="1"/>
              <a:t>companies</a:t>
            </a:r>
            <a:r>
              <a:rPr lang="de-AT" dirty="0"/>
              <a:t>.</a:t>
            </a:r>
          </a:p>
          <a:p>
            <a:endParaRPr lang="de-AT" dirty="0"/>
          </a:p>
          <a:p>
            <a:r>
              <a:rPr lang="de-AT" dirty="0" err="1"/>
              <a:t>Translating</a:t>
            </a:r>
            <a:r>
              <a:rPr lang="de-AT" dirty="0"/>
              <a:t> </a:t>
            </a:r>
            <a:r>
              <a:rPr lang="de-AT" dirty="0" err="1"/>
              <a:t>these</a:t>
            </a:r>
            <a:r>
              <a:rPr lang="de-AT" dirty="0"/>
              <a:t> </a:t>
            </a:r>
            <a:r>
              <a:rPr lang="de-AT" dirty="0" err="1"/>
              <a:t>findings</a:t>
            </a:r>
            <a:r>
              <a:rPr lang="de-AT" dirty="0"/>
              <a:t> </a:t>
            </a:r>
            <a:r>
              <a:rPr lang="de-AT" dirty="0" err="1"/>
              <a:t>into</a:t>
            </a:r>
            <a:r>
              <a:rPr lang="de-AT" dirty="0"/>
              <a:t> curricular </a:t>
            </a:r>
            <a:r>
              <a:rPr lang="de-AT" dirty="0" err="1"/>
              <a:t>activities</a:t>
            </a:r>
            <a:r>
              <a:rPr lang="de-AT" dirty="0"/>
              <a:t> and </a:t>
            </a:r>
            <a:r>
              <a:rPr lang="de-AT" dirty="0" err="1"/>
              <a:t>organizational</a:t>
            </a:r>
            <a:r>
              <a:rPr lang="de-AT" dirty="0"/>
              <a:t> </a:t>
            </a:r>
            <a:r>
              <a:rPr lang="de-AT" dirty="0" err="1"/>
              <a:t>practices</a:t>
            </a:r>
            <a:r>
              <a:rPr lang="de-AT" dirty="0"/>
              <a:t> </a:t>
            </a:r>
            <a:r>
              <a:rPr lang="de-AT" dirty="0" err="1"/>
              <a:t>yields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following</a:t>
            </a:r>
            <a:r>
              <a:rPr lang="de-AT" dirty="0"/>
              <a:t> </a:t>
            </a:r>
            <a:r>
              <a:rPr lang="de-AT" dirty="0" err="1"/>
              <a:t>recommendations</a:t>
            </a:r>
            <a:r>
              <a:rPr lang="de-AT" dirty="0"/>
              <a:t>:</a:t>
            </a:r>
          </a:p>
          <a:p>
            <a:pPr marL="285750" indent="-285750">
              <a:buFontTx/>
              <a:buChar char="-"/>
            </a:pPr>
            <a:r>
              <a:rPr lang="de-AT" dirty="0"/>
              <a:t>Start </a:t>
            </a:r>
            <a:r>
              <a:rPr lang="de-AT" dirty="0" err="1"/>
              <a:t>early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course</a:t>
            </a:r>
            <a:r>
              <a:rPr lang="de-AT" dirty="0"/>
              <a:t> design and </a:t>
            </a:r>
            <a:r>
              <a:rPr lang="de-AT" dirty="0" err="1"/>
              <a:t>assignments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b="1" dirty="0" err="1"/>
              <a:t>reflect</a:t>
            </a:r>
            <a:r>
              <a:rPr lang="de-AT" b="1" dirty="0"/>
              <a:t> and </a:t>
            </a:r>
            <a:r>
              <a:rPr lang="de-AT" b="1" dirty="0" err="1"/>
              <a:t>train</a:t>
            </a:r>
            <a:r>
              <a:rPr lang="de-AT" b="1" dirty="0"/>
              <a:t> </a:t>
            </a:r>
            <a:r>
              <a:rPr lang="de-AT" b="1" dirty="0" err="1"/>
              <a:t>key</a:t>
            </a:r>
            <a:r>
              <a:rPr lang="de-AT" b="1" dirty="0"/>
              <a:t> </a:t>
            </a:r>
            <a:r>
              <a:rPr lang="de-AT" b="1" dirty="0" err="1"/>
              <a:t>competencies</a:t>
            </a:r>
            <a:r>
              <a:rPr lang="de-AT" dirty="0"/>
              <a:t> </a:t>
            </a:r>
            <a:r>
              <a:rPr lang="de-AT" dirty="0" err="1"/>
              <a:t>needed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 </a:t>
            </a:r>
            <a:r>
              <a:rPr lang="de-AT" dirty="0" err="1"/>
              <a:t>good</a:t>
            </a:r>
            <a:r>
              <a:rPr lang="de-AT" dirty="0"/>
              <a:t> </a:t>
            </a:r>
            <a:r>
              <a:rPr lang="de-AT" dirty="0" err="1"/>
              <a:t>start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company</a:t>
            </a:r>
            <a:r>
              <a:rPr lang="de-AT" dirty="0"/>
              <a:t>.</a:t>
            </a:r>
          </a:p>
          <a:p>
            <a:pPr marL="285750" indent="-285750">
              <a:buFontTx/>
              <a:buChar char="-"/>
            </a:pPr>
            <a:r>
              <a:rPr lang="de-AT" dirty="0" err="1"/>
              <a:t>Provide</a:t>
            </a:r>
            <a:r>
              <a:rPr lang="de-AT" dirty="0"/>
              <a:t> </a:t>
            </a:r>
            <a:r>
              <a:rPr lang="de-AT" b="1" dirty="0" err="1"/>
              <a:t>support</a:t>
            </a:r>
            <a:r>
              <a:rPr lang="de-AT" b="1" dirty="0"/>
              <a:t> and </a:t>
            </a:r>
            <a:r>
              <a:rPr lang="de-AT" b="1" dirty="0" err="1"/>
              <a:t>mentoring</a:t>
            </a:r>
            <a:r>
              <a:rPr lang="de-AT" b="1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students</a:t>
            </a:r>
            <a:r>
              <a:rPr lang="de-AT" dirty="0"/>
              <a:t> in </a:t>
            </a:r>
            <a:r>
              <a:rPr lang="de-AT" dirty="0" err="1"/>
              <a:t>their</a:t>
            </a:r>
            <a:r>
              <a:rPr lang="de-AT" dirty="0"/>
              <a:t> </a:t>
            </a:r>
            <a:r>
              <a:rPr lang="de-AT" dirty="0" err="1"/>
              <a:t>role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mediators</a:t>
            </a:r>
            <a:r>
              <a:rPr lang="de-AT" dirty="0"/>
              <a:t> </a:t>
            </a:r>
            <a:r>
              <a:rPr lang="de-AT" dirty="0" err="1"/>
              <a:t>between</a:t>
            </a:r>
            <a:r>
              <a:rPr lang="de-AT" dirty="0"/>
              <a:t> </a:t>
            </a:r>
            <a:r>
              <a:rPr lang="de-AT" dirty="0" err="1"/>
              <a:t>company</a:t>
            </a:r>
            <a:r>
              <a:rPr lang="de-AT" dirty="0"/>
              <a:t> and </a:t>
            </a:r>
            <a:r>
              <a:rPr lang="de-AT" dirty="0" err="1"/>
              <a:t>university</a:t>
            </a:r>
            <a:r>
              <a:rPr lang="de-AT" dirty="0"/>
              <a:t>. This </a:t>
            </a:r>
            <a:r>
              <a:rPr lang="de-AT" dirty="0" err="1"/>
              <a:t>should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an </a:t>
            </a:r>
            <a:r>
              <a:rPr lang="de-AT" dirty="0" err="1"/>
              <a:t>ongoing</a:t>
            </a:r>
            <a:r>
              <a:rPr lang="de-AT" dirty="0"/>
              <a:t> </a:t>
            </a:r>
            <a:r>
              <a:rPr lang="de-AT" dirty="0" err="1"/>
              <a:t>partnership</a:t>
            </a:r>
            <a:r>
              <a:rPr lang="de-AT" dirty="0"/>
              <a:t> </a:t>
            </a:r>
            <a:r>
              <a:rPr lang="de-AT" dirty="0" err="1"/>
              <a:t>starting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application</a:t>
            </a:r>
            <a:r>
              <a:rPr lang="de-AT" dirty="0"/>
              <a:t> </a:t>
            </a:r>
            <a:r>
              <a:rPr lang="de-AT" dirty="0" err="1"/>
              <a:t>process</a:t>
            </a:r>
            <a:r>
              <a:rPr lang="de-AT" dirty="0"/>
              <a:t> and </a:t>
            </a:r>
            <a:r>
              <a:rPr lang="de-AT" dirty="0" err="1"/>
              <a:t>following</a:t>
            </a:r>
            <a:r>
              <a:rPr lang="de-AT" dirty="0"/>
              <a:t> </a:t>
            </a:r>
            <a:r>
              <a:rPr lang="de-AT" dirty="0" err="1"/>
              <a:t>through</a:t>
            </a:r>
            <a:r>
              <a:rPr lang="de-AT" dirty="0"/>
              <a:t> </a:t>
            </a:r>
            <a:r>
              <a:rPr lang="de-AT" dirty="0" err="1"/>
              <a:t>until</a:t>
            </a:r>
            <a:r>
              <a:rPr lang="de-AT" dirty="0"/>
              <a:t> a final </a:t>
            </a:r>
            <a:r>
              <a:rPr lang="de-AT" dirty="0" err="1"/>
              <a:t>thesis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project</a:t>
            </a:r>
            <a:r>
              <a:rPr lang="de-AT" dirty="0"/>
              <a:t>.</a:t>
            </a:r>
          </a:p>
          <a:p>
            <a:pPr marL="285750" indent="-285750">
              <a:buFontTx/>
              <a:buChar char="-"/>
            </a:pPr>
            <a:r>
              <a:rPr lang="de-AT" dirty="0"/>
              <a:t>Constant </a:t>
            </a:r>
            <a:r>
              <a:rPr lang="de-AT" b="1" dirty="0"/>
              <a:t>personal and </a:t>
            </a:r>
            <a:r>
              <a:rPr lang="de-AT" b="1" dirty="0" err="1"/>
              <a:t>team</a:t>
            </a:r>
            <a:r>
              <a:rPr lang="de-AT" b="1" dirty="0"/>
              <a:t> </a:t>
            </a:r>
            <a:r>
              <a:rPr lang="de-AT" b="1" dirty="0" err="1"/>
              <a:t>reflection</a:t>
            </a:r>
            <a:r>
              <a:rPr lang="de-AT" b="1" dirty="0"/>
              <a:t> </a:t>
            </a:r>
            <a:r>
              <a:rPr lang="de-AT" dirty="0" err="1"/>
              <a:t>is</a:t>
            </a:r>
            <a:r>
              <a:rPr lang="de-AT" dirty="0"/>
              <a:t> a </a:t>
            </a:r>
            <a:r>
              <a:rPr lang="de-AT" dirty="0" err="1"/>
              <a:t>key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actual</a:t>
            </a:r>
            <a:r>
              <a:rPr lang="de-AT" dirty="0"/>
              <a:t> „</a:t>
            </a:r>
            <a:r>
              <a:rPr lang="de-AT" dirty="0" err="1"/>
              <a:t>integration</a:t>
            </a:r>
            <a:r>
              <a:rPr lang="de-AT" dirty="0"/>
              <a:t>“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work</a:t>
            </a:r>
            <a:r>
              <a:rPr lang="de-AT" dirty="0"/>
              <a:t> and </a:t>
            </a:r>
            <a:r>
              <a:rPr lang="de-AT" dirty="0" err="1"/>
              <a:t>study</a:t>
            </a:r>
            <a:r>
              <a:rPr lang="de-AT" dirty="0"/>
              <a:t> and </a:t>
            </a:r>
            <a:r>
              <a:rPr lang="de-AT" dirty="0" err="1"/>
              <a:t>helps</a:t>
            </a:r>
            <a:r>
              <a:rPr lang="de-AT" dirty="0"/>
              <a:t> </a:t>
            </a:r>
            <a:r>
              <a:rPr lang="de-AT" dirty="0" err="1"/>
              <a:t>make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most</a:t>
            </a:r>
            <a:r>
              <a:rPr lang="de-AT" dirty="0"/>
              <a:t> not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personal </a:t>
            </a:r>
            <a:r>
              <a:rPr lang="de-AT" dirty="0" err="1"/>
              <a:t>experiences</a:t>
            </a:r>
            <a:r>
              <a:rPr lang="de-AT" dirty="0"/>
              <a:t> but also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variety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situation</a:t>
            </a:r>
            <a:r>
              <a:rPr lang="de-AT" dirty="0"/>
              <a:t> </a:t>
            </a:r>
            <a:r>
              <a:rPr lang="de-AT" dirty="0" err="1"/>
              <a:t>encountered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students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one</a:t>
            </a:r>
            <a:r>
              <a:rPr lang="de-AT" dirty="0"/>
              <a:t> </a:t>
            </a:r>
            <a:r>
              <a:rPr lang="de-AT" dirty="0" err="1"/>
              <a:t>cohort</a:t>
            </a:r>
            <a:r>
              <a:rPr lang="de-AT" dirty="0"/>
              <a:t>.</a:t>
            </a:r>
          </a:p>
        </p:txBody>
      </p:sp>
      <p:pic>
        <p:nvPicPr>
          <p:cNvPr id="4" name="Afbeelding 6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14</a:t>
            </a:fld>
            <a:endParaRPr lang="de-AT" dirty="0"/>
          </a:p>
        </p:txBody>
      </p:sp>
      <p:sp>
        <p:nvSpPr>
          <p:cNvPr id="3" name="Freihandform 2"/>
          <p:cNvSpPr/>
          <p:nvPr/>
        </p:nvSpPr>
        <p:spPr>
          <a:xfrm>
            <a:off x="557451" y="2303812"/>
            <a:ext cx="7201342" cy="1775916"/>
          </a:xfrm>
          <a:custGeom>
            <a:avLst/>
            <a:gdLst>
              <a:gd name="connsiteX0" fmla="*/ 3624963 w 5562620"/>
              <a:gd name="connsiteY0" fmla="*/ 217714 h 1883229"/>
              <a:gd name="connsiteX1" fmla="*/ 2579934 w 5562620"/>
              <a:gd name="connsiteY1" fmla="*/ 228600 h 1883229"/>
              <a:gd name="connsiteX2" fmla="*/ 2449306 w 5562620"/>
              <a:gd name="connsiteY2" fmla="*/ 239486 h 1883229"/>
              <a:gd name="connsiteX3" fmla="*/ 2416649 w 5562620"/>
              <a:gd name="connsiteY3" fmla="*/ 250372 h 1883229"/>
              <a:gd name="connsiteX4" fmla="*/ 2024763 w 5562620"/>
              <a:gd name="connsiteY4" fmla="*/ 261257 h 1883229"/>
              <a:gd name="connsiteX5" fmla="*/ 1600220 w 5562620"/>
              <a:gd name="connsiteY5" fmla="*/ 283029 h 1883229"/>
              <a:gd name="connsiteX6" fmla="*/ 805563 w 5562620"/>
              <a:gd name="connsiteY6" fmla="*/ 293914 h 1883229"/>
              <a:gd name="connsiteX7" fmla="*/ 674934 w 5562620"/>
              <a:gd name="connsiteY7" fmla="*/ 315686 h 1883229"/>
              <a:gd name="connsiteX8" fmla="*/ 620506 w 5562620"/>
              <a:gd name="connsiteY8" fmla="*/ 326572 h 1883229"/>
              <a:gd name="connsiteX9" fmla="*/ 522534 w 5562620"/>
              <a:gd name="connsiteY9" fmla="*/ 348343 h 1883229"/>
              <a:gd name="connsiteX10" fmla="*/ 424563 w 5562620"/>
              <a:gd name="connsiteY10" fmla="*/ 370114 h 1883229"/>
              <a:gd name="connsiteX11" fmla="*/ 348363 w 5562620"/>
              <a:gd name="connsiteY11" fmla="*/ 413657 h 1883229"/>
              <a:gd name="connsiteX12" fmla="*/ 250392 w 5562620"/>
              <a:gd name="connsiteY12" fmla="*/ 457200 h 1883229"/>
              <a:gd name="connsiteX13" fmla="*/ 163306 w 5562620"/>
              <a:gd name="connsiteY13" fmla="*/ 555172 h 1883229"/>
              <a:gd name="connsiteX14" fmla="*/ 141534 w 5562620"/>
              <a:gd name="connsiteY14" fmla="*/ 598714 h 1883229"/>
              <a:gd name="connsiteX15" fmla="*/ 97992 w 5562620"/>
              <a:gd name="connsiteY15" fmla="*/ 664029 h 1883229"/>
              <a:gd name="connsiteX16" fmla="*/ 87106 w 5562620"/>
              <a:gd name="connsiteY16" fmla="*/ 696686 h 1883229"/>
              <a:gd name="connsiteX17" fmla="*/ 65334 w 5562620"/>
              <a:gd name="connsiteY17" fmla="*/ 783772 h 1883229"/>
              <a:gd name="connsiteX18" fmla="*/ 76220 w 5562620"/>
              <a:gd name="connsiteY18" fmla="*/ 1143000 h 1883229"/>
              <a:gd name="connsiteX19" fmla="*/ 87106 w 5562620"/>
              <a:gd name="connsiteY19" fmla="*/ 1175657 h 1883229"/>
              <a:gd name="connsiteX20" fmla="*/ 108877 w 5562620"/>
              <a:gd name="connsiteY20" fmla="*/ 1208314 h 1883229"/>
              <a:gd name="connsiteX21" fmla="*/ 174192 w 5562620"/>
              <a:gd name="connsiteY21" fmla="*/ 1306286 h 1883229"/>
              <a:gd name="connsiteX22" fmla="*/ 217734 w 5562620"/>
              <a:gd name="connsiteY22" fmla="*/ 1349829 h 1883229"/>
              <a:gd name="connsiteX23" fmla="*/ 315706 w 5562620"/>
              <a:gd name="connsiteY23" fmla="*/ 1371600 h 1883229"/>
              <a:gd name="connsiteX24" fmla="*/ 424563 w 5562620"/>
              <a:gd name="connsiteY24" fmla="*/ 1393372 h 1883229"/>
              <a:gd name="connsiteX25" fmla="*/ 522534 w 5562620"/>
              <a:gd name="connsiteY25" fmla="*/ 1404257 h 1883229"/>
              <a:gd name="connsiteX26" fmla="*/ 609620 w 5562620"/>
              <a:gd name="connsiteY26" fmla="*/ 1415143 h 1883229"/>
              <a:gd name="connsiteX27" fmla="*/ 718477 w 5562620"/>
              <a:gd name="connsiteY27" fmla="*/ 1426029 h 1883229"/>
              <a:gd name="connsiteX28" fmla="*/ 827334 w 5562620"/>
              <a:gd name="connsiteY28" fmla="*/ 1447800 h 1883229"/>
              <a:gd name="connsiteX29" fmla="*/ 1001506 w 5562620"/>
              <a:gd name="connsiteY29" fmla="*/ 1469572 h 1883229"/>
              <a:gd name="connsiteX30" fmla="*/ 1230106 w 5562620"/>
              <a:gd name="connsiteY30" fmla="*/ 1502229 h 1883229"/>
              <a:gd name="connsiteX31" fmla="*/ 1295420 w 5562620"/>
              <a:gd name="connsiteY31" fmla="*/ 1513114 h 1883229"/>
              <a:gd name="connsiteX32" fmla="*/ 1393392 w 5562620"/>
              <a:gd name="connsiteY32" fmla="*/ 1524000 h 1883229"/>
              <a:gd name="connsiteX33" fmla="*/ 1513134 w 5562620"/>
              <a:gd name="connsiteY33" fmla="*/ 1545772 h 1883229"/>
              <a:gd name="connsiteX34" fmla="*/ 2830306 w 5562620"/>
              <a:gd name="connsiteY34" fmla="*/ 1534886 h 1883229"/>
              <a:gd name="connsiteX35" fmla="*/ 2960934 w 5562620"/>
              <a:gd name="connsiteY35" fmla="*/ 1513114 h 1883229"/>
              <a:gd name="connsiteX36" fmla="*/ 3069792 w 5562620"/>
              <a:gd name="connsiteY36" fmla="*/ 1491343 h 1883229"/>
              <a:gd name="connsiteX37" fmla="*/ 3472563 w 5562620"/>
              <a:gd name="connsiteY37" fmla="*/ 1480457 h 1883229"/>
              <a:gd name="connsiteX38" fmla="*/ 3646734 w 5562620"/>
              <a:gd name="connsiteY38" fmla="*/ 1447800 h 1883229"/>
              <a:gd name="connsiteX39" fmla="*/ 3788249 w 5562620"/>
              <a:gd name="connsiteY39" fmla="*/ 1404257 h 1883229"/>
              <a:gd name="connsiteX40" fmla="*/ 3951534 w 5562620"/>
              <a:gd name="connsiteY40" fmla="*/ 1393372 h 1883229"/>
              <a:gd name="connsiteX41" fmla="*/ 4027734 w 5562620"/>
              <a:gd name="connsiteY41" fmla="*/ 1382486 h 1883229"/>
              <a:gd name="connsiteX42" fmla="*/ 4234563 w 5562620"/>
              <a:gd name="connsiteY42" fmla="*/ 1371600 h 1883229"/>
              <a:gd name="connsiteX43" fmla="*/ 4278106 w 5562620"/>
              <a:gd name="connsiteY43" fmla="*/ 1349829 h 1883229"/>
              <a:gd name="connsiteX44" fmla="*/ 4365192 w 5562620"/>
              <a:gd name="connsiteY44" fmla="*/ 1295400 h 1883229"/>
              <a:gd name="connsiteX45" fmla="*/ 4397849 w 5562620"/>
              <a:gd name="connsiteY45" fmla="*/ 1284514 h 1883229"/>
              <a:gd name="connsiteX46" fmla="*/ 4528477 w 5562620"/>
              <a:gd name="connsiteY46" fmla="*/ 1208314 h 1883229"/>
              <a:gd name="connsiteX47" fmla="*/ 4604677 w 5562620"/>
              <a:gd name="connsiteY47" fmla="*/ 1121229 h 1883229"/>
              <a:gd name="connsiteX48" fmla="*/ 4659106 w 5562620"/>
              <a:gd name="connsiteY48" fmla="*/ 1023257 h 1883229"/>
              <a:gd name="connsiteX49" fmla="*/ 4724420 w 5562620"/>
              <a:gd name="connsiteY49" fmla="*/ 936172 h 1883229"/>
              <a:gd name="connsiteX50" fmla="*/ 4800620 w 5562620"/>
              <a:gd name="connsiteY50" fmla="*/ 849086 h 1883229"/>
              <a:gd name="connsiteX51" fmla="*/ 4822392 w 5562620"/>
              <a:gd name="connsiteY51" fmla="*/ 827314 h 1883229"/>
              <a:gd name="connsiteX52" fmla="*/ 4855049 w 5562620"/>
              <a:gd name="connsiteY52" fmla="*/ 762000 h 1883229"/>
              <a:gd name="connsiteX53" fmla="*/ 4876820 w 5562620"/>
              <a:gd name="connsiteY53" fmla="*/ 729343 h 1883229"/>
              <a:gd name="connsiteX54" fmla="*/ 4865934 w 5562620"/>
              <a:gd name="connsiteY54" fmla="*/ 598714 h 1883229"/>
              <a:gd name="connsiteX55" fmla="*/ 4833277 w 5562620"/>
              <a:gd name="connsiteY55" fmla="*/ 576943 h 1883229"/>
              <a:gd name="connsiteX56" fmla="*/ 4746192 w 5562620"/>
              <a:gd name="connsiteY56" fmla="*/ 544286 h 1883229"/>
              <a:gd name="connsiteX57" fmla="*/ 4680877 w 5562620"/>
              <a:gd name="connsiteY57" fmla="*/ 511629 h 1883229"/>
              <a:gd name="connsiteX58" fmla="*/ 4615563 w 5562620"/>
              <a:gd name="connsiteY58" fmla="*/ 489857 h 1883229"/>
              <a:gd name="connsiteX59" fmla="*/ 4386963 w 5562620"/>
              <a:gd name="connsiteY59" fmla="*/ 435429 h 1883229"/>
              <a:gd name="connsiteX60" fmla="*/ 4310763 w 5562620"/>
              <a:gd name="connsiteY60" fmla="*/ 413657 h 1883229"/>
              <a:gd name="connsiteX61" fmla="*/ 4245449 w 5562620"/>
              <a:gd name="connsiteY61" fmla="*/ 391886 h 1883229"/>
              <a:gd name="connsiteX62" fmla="*/ 4191020 w 5562620"/>
              <a:gd name="connsiteY62" fmla="*/ 381000 h 1883229"/>
              <a:gd name="connsiteX63" fmla="*/ 4158363 w 5562620"/>
              <a:gd name="connsiteY63" fmla="*/ 370114 h 1883229"/>
              <a:gd name="connsiteX64" fmla="*/ 3189534 w 5562620"/>
              <a:gd name="connsiteY64" fmla="*/ 359229 h 1883229"/>
              <a:gd name="connsiteX65" fmla="*/ 3080677 w 5562620"/>
              <a:gd name="connsiteY65" fmla="*/ 337457 h 1883229"/>
              <a:gd name="connsiteX66" fmla="*/ 2645249 w 5562620"/>
              <a:gd name="connsiteY66" fmla="*/ 326572 h 1883229"/>
              <a:gd name="connsiteX67" fmla="*/ 2536392 w 5562620"/>
              <a:gd name="connsiteY67" fmla="*/ 315686 h 1883229"/>
              <a:gd name="connsiteX68" fmla="*/ 2198934 w 5562620"/>
              <a:gd name="connsiteY68" fmla="*/ 293914 h 1883229"/>
              <a:gd name="connsiteX69" fmla="*/ 2068306 w 5562620"/>
              <a:gd name="connsiteY69" fmla="*/ 272143 h 1883229"/>
              <a:gd name="connsiteX70" fmla="*/ 1959449 w 5562620"/>
              <a:gd name="connsiteY70" fmla="*/ 250372 h 1883229"/>
              <a:gd name="connsiteX71" fmla="*/ 1828820 w 5562620"/>
              <a:gd name="connsiteY71" fmla="*/ 239486 h 1883229"/>
              <a:gd name="connsiteX72" fmla="*/ 1741734 w 5562620"/>
              <a:gd name="connsiteY72" fmla="*/ 228600 h 1883229"/>
              <a:gd name="connsiteX73" fmla="*/ 947077 w 5562620"/>
              <a:gd name="connsiteY73" fmla="*/ 239486 h 1883229"/>
              <a:gd name="connsiteX74" fmla="*/ 914420 w 5562620"/>
              <a:gd name="connsiteY74" fmla="*/ 250372 h 1883229"/>
              <a:gd name="connsiteX75" fmla="*/ 859992 w 5562620"/>
              <a:gd name="connsiteY75" fmla="*/ 261257 h 1883229"/>
              <a:gd name="connsiteX76" fmla="*/ 762020 w 5562620"/>
              <a:gd name="connsiteY76" fmla="*/ 283029 h 1883229"/>
              <a:gd name="connsiteX77" fmla="*/ 718477 w 5562620"/>
              <a:gd name="connsiteY77" fmla="*/ 304800 h 1883229"/>
              <a:gd name="connsiteX78" fmla="*/ 642277 w 5562620"/>
              <a:gd name="connsiteY78" fmla="*/ 370114 h 1883229"/>
              <a:gd name="connsiteX79" fmla="*/ 598734 w 5562620"/>
              <a:gd name="connsiteY79" fmla="*/ 391886 h 1883229"/>
              <a:gd name="connsiteX80" fmla="*/ 544306 w 5562620"/>
              <a:gd name="connsiteY80" fmla="*/ 435429 h 1883229"/>
              <a:gd name="connsiteX81" fmla="*/ 489877 w 5562620"/>
              <a:gd name="connsiteY81" fmla="*/ 446314 h 1883229"/>
              <a:gd name="connsiteX82" fmla="*/ 457220 w 5562620"/>
              <a:gd name="connsiteY82" fmla="*/ 457200 h 1883229"/>
              <a:gd name="connsiteX83" fmla="*/ 391906 w 5562620"/>
              <a:gd name="connsiteY83" fmla="*/ 489857 h 1883229"/>
              <a:gd name="connsiteX84" fmla="*/ 283049 w 5562620"/>
              <a:gd name="connsiteY84" fmla="*/ 566057 h 1883229"/>
              <a:gd name="connsiteX85" fmla="*/ 261277 w 5562620"/>
              <a:gd name="connsiteY85" fmla="*/ 609600 h 1883229"/>
              <a:gd name="connsiteX86" fmla="*/ 239506 w 5562620"/>
              <a:gd name="connsiteY86" fmla="*/ 674914 h 1883229"/>
              <a:gd name="connsiteX87" fmla="*/ 261277 w 5562620"/>
              <a:gd name="connsiteY87" fmla="*/ 838200 h 1883229"/>
              <a:gd name="connsiteX88" fmla="*/ 283049 w 5562620"/>
              <a:gd name="connsiteY88" fmla="*/ 870857 h 1883229"/>
              <a:gd name="connsiteX89" fmla="*/ 391906 w 5562620"/>
              <a:gd name="connsiteY89" fmla="*/ 1023257 h 1883229"/>
              <a:gd name="connsiteX90" fmla="*/ 446334 w 5562620"/>
              <a:gd name="connsiteY90" fmla="*/ 1066800 h 1883229"/>
              <a:gd name="connsiteX91" fmla="*/ 478992 w 5562620"/>
              <a:gd name="connsiteY91" fmla="*/ 1099457 h 1883229"/>
              <a:gd name="connsiteX92" fmla="*/ 544306 w 5562620"/>
              <a:gd name="connsiteY92" fmla="*/ 1132114 h 1883229"/>
              <a:gd name="connsiteX93" fmla="*/ 609620 w 5562620"/>
              <a:gd name="connsiteY93" fmla="*/ 1175657 h 1883229"/>
              <a:gd name="connsiteX94" fmla="*/ 914420 w 5562620"/>
              <a:gd name="connsiteY94" fmla="*/ 1295400 h 1883229"/>
              <a:gd name="connsiteX95" fmla="*/ 1012392 w 5562620"/>
              <a:gd name="connsiteY95" fmla="*/ 1317172 h 1883229"/>
              <a:gd name="connsiteX96" fmla="*/ 1121249 w 5562620"/>
              <a:gd name="connsiteY96" fmla="*/ 1349829 h 1883229"/>
              <a:gd name="connsiteX97" fmla="*/ 1219220 w 5562620"/>
              <a:gd name="connsiteY97" fmla="*/ 1371600 h 1883229"/>
              <a:gd name="connsiteX98" fmla="*/ 1306306 w 5562620"/>
              <a:gd name="connsiteY98" fmla="*/ 1404257 h 1883229"/>
              <a:gd name="connsiteX99" fmla="*/ 1524020 w 5562620"/>
              <a:gd name="connsiteY99" fmla="*/ 1436914 h 1883229"/>
              <a:gd name="connsiteX100" fmla="*/ 1611106 w 5562620"/>
              <a:gd name="connsiteY100" fmla="*/ 1447800 h 1883229"/>
              <a:gd name="connsiteX101" fmla="*/ 1719963 w 5562620"/>
              <a:gd name="connsiteY101" fmla="*/ 1480457 h 1883229"/>
              <a:gd name="connsiteX102" fmla="*/ 1807049 w 5562620"/>
              <a:gd name="connsiteY102" fmla="*/ 1502229 h 1883229"/>
              <a:gd name="connsiteX103" fmla="*/ 1905020 w 5562620"/>
              <a:gd name="connsiteY103" fmla="*/ 1545772 h 1883229"/>
              <a:gd name="connsiteX104" fmla="*/ 2079192 w 5562620"/>
              <a:gd name="connsiteY104" fmla="*/ 1578429 h 1883229"/>
              <a:gd name="connsiteX105" fmla="*/ 2307792 w 5562620"/>
              <a:gd name="connsiteY105" fmla="*/ 1632857 h 1883229"/>
              <a:gd name="connsiteX106" fmla="*/ 2503734 w 5562620"/>
              <a:gd name="connsiteY106" fmla="*/ 1654629 h 1883229"/>
              <a:gd name="connsiteX107" fmla="*/ 2656134 w 5562620"/>
              <a:gd name="connsiteY107" fmla="*/ 1676400 h 1883229"/>
              <a:gd name="connsiteX108" fmla="*/ 3276620 w 5562620"/>
              <a:gd name="connsiteY108" fmla="*/ 1665514 h 1883229"/>
              <a:gd name="connsiteX109" fmla="*/ 3418134 w 5562620"/>
              <a:gd name="connsiteY109" fmla="*/ 1643743 h 1883229"/>
              <a:gd name="connsiteX110" fmla="*/ 3559649 w 5562620"/>
              <a:gd name="connsiteY110" fmla="*/ 1632857 h 1883229"/>
              <a:gd name="connsiteX111" fmla="*/ 3668506 w 5562620"/>
              <a:gd name="connsiteY111" fmla="*/ 1611086 h 1883229"/>
              <a:gd name="connsiteX112" fmla="*/ 3777363 w 5562620"/>
              <a:gd name="connsiteY112" fmla="*/ 1600200 h 1883229"/>
              <a:gd name="connsiteX113" fmla="*/ 3831792 w 5562620"/>
              <a:gd name="connsiteY113" fmla="*/ 1589314 h 1883229"/>
              <a:gd name="connsiteX114" fmla="*/ 3973306 w 5562620"/>
              <a:gd name="connsiteY114" fmla="*/ 1567543 h 1883229"/>
              <a:gd name="connsiteX115" fmla="*/ 4147477 w 5562620"/>
              <a:gd name="connsiteY115" fmla="*/ 1502229 h 1883229"/>
              <a:gd name="connsiteX116" fmla="*/ 4201906 w 5562620"/>
              <a:gd name="connsiteY116" fmla="*/ 1491343 h 1883229"/>
              <a:gd name="connsiteX117" fmla="*/ 4321649 w 5562620"/>
              <a:gd name="connsiteY117" fmla="*/ 1447800 h 1883229"/>
              <a:gd name="connsiteX118" fmla="*/ 4495820 w 5562620"/>
              <a:gd name="connsiteY118" fmla="*/ 1426029 h 1883229"/>
              <a:gd name="connsiteX119" fmla="*/ 4615563 w 5562620"/>
              <a:gd name="connsiteY119" fmla="*/ 1371600 h 1883229"/>
              <a:gd name="connsiteX120" fmla="*/ 4713534 w 5562620"/>
              <a:gd name="connsiteY120" fmla="*/ 1306286 h 1883229"/>
              <a:gd name="connsiteX121" fmla="*/ 4811506 w 5562620"/>
              <a:gd name="connsiteY121" fmla="*/ 1273629 h 1883229"/>
              <a:gd name="connsiteX122" fmla="*/ 4909477 w 5562620"/>
              <a:gd name="connsiteY122" fmla="*/ 1230086 h 1883229"/>
              <a:gd name="connsiteX123" fmla="*/ 5050992 w 5562620"/>
              <a:gd name="connsiteY123" fmla="*/ 1153886 h 1883229"/>
              <a:gd name="connsiteX124" fmla="*/ 5072763 w 5562620"/>
              <a:gd name="connsiteY124" fmla="*/ 1132114 h 1883229"/>
              <a:gd name="connsiteX125" fmla="*/ 5159849 w 5562620"/>
              <a:gd name="connsiteY125" fmla="*/ 1066800 h 1883229"/>
              <a:gd name="connsiteX126" fmla="*/ 5225163 w 5562620"/>
              <a:gd name="connsiteY126" fmla="*/ 990600 h 1883229"/>
              <a:gd name="connsiteX127" fmla="*/ 5192506 w 5562620"/>
              <a:gd name="connsiteY127" fmla="*/ 587829 h 1883229"/>
              <a:gd name="connsiteX128" fmla="*/ 5181620 w 5562620"/>
              <a:gd name="connsiteY128" fmla="*/ 555172 h 1883229"/>
              <a:gd name="connsiteX129" fmla="*/ 5116306 w 5562620"/>
              <a:gd name="connsiteY129" fmla="*/ 489857 h 1883229"/>
              <a:gd name="connsiteX130" fmla="*/ 5083649 w 5562620"/>
              <a:gd name="connsiteY130" fmla="*/ 457200 h 1883229"/>
              <a:gd name="connsiteX131" fmla="*/ 5040106 w 5562620"/>
              <a:gd name="connsiteY131" fmla="*/ 424543 h 1883229"/>
              <a:gd name="connsiteX132" fmla="*/ 5007449 w 5562620"/>
              <a:gd name="connsiteY132" fmla="*/ 391886 h 1883229"/>
              <a:gd name="connsiteX133" fmla="*/ 4974792 w 5562620"/>
              <a:gd name="connsiteY133" fmla="*/ 381000 h 1883229"/>
              <a:gd name="connsiteX134" fmla="*/ 4909477 w 5562620"/>
              <a:gd name="connsiteY134" fmla="*/ 337457 h 1883229"/>
              <a:gd name="connsiteX135" fmla="*/ 4789734 w 5562620"/>
              <a:gd name="connsiteY135" fmla="*/ 315686 h 1883229"/>
              <a:gd name="connsiteX136" fmla="*/ 4724420 w 5562620"/>
              <a:gd name="connsiteY136" fmla="*/ 304800 h 1883229"/>
              <a:gd name="connsiteX137" fmla="*/ 4604677 w 5562620"/>
              <a:gd name="connsiteY137" fmla="*/ 293914 h 1883229"/>
              <a:gd name="connsiteX138" fmla="*/ 4539363 w 5562620"/>
              <a:gd name="connsiteY138" fmla="*/ 283029 h 1883229"/>
              <a:gd name="connsiteX139" fmla="*/ 4343420 w 5562620"/>
              <a:gd name="connsiteY139" fmla="*/ 272143 h 1883229"/>
              <a:gd name="connsiteX140" fmla="*/ 4191020 w 5562620"/>
              <a:gd name="connsiteY140" fmla="*/ 250372 h 1883229"/>
              <a:gd name="connsiteX141" fmla="*/ 3973306 w 5562620"/>
              <a:gd name="connsiteY141" fmla="*/ 217714 h 1883229"/>
              <a:gd name="connsiteX142" fmla="*/ 3831792 w 5562620"/>
              <a:gd name="connsiteY142" fmla="*/ 206829 h 1883229"/>
              <a:gd name="connsiteX143" fmla="*/ 3135106 w 5562620"/>
              <a:gd name="connsiteY143" fmla="*/ 185057 h 1883229"/>
              <a:gd name="connsiteX144" fmla="*/ 3026249 w 5562620"/>
              <a:gd name="connsiteY144" fmla="*/ 163286 h 1883229"/>
              <a:gd name="connsiteX145" fmla="*/ 2950049 w 5562620"/>
              <a:gd name="connsiteY145" fmla="*/ 152400 h 1883229"/>
              <a:gd name="connsiteX146" fmla="*/ 2764992 w 5562620"/>
              <a:gd name="connsiteY146" fmla="*/ 130629 h 1883229"/>
              <a:gd name="connsiteX147" fmla="*/ 2612592 w 5562620"/>
              <a:gd name="connsiteY147" fmla="*/ 108857 h 1883229"/>
              <a:gd name="connsiteX148" fmla="*/ 2536392 w 5562620"/>
              <a:gd name="connsiteY148" fmla="*/ 97972 h 1883229"/>
              <a:gd name="connsiteX149" fmla="*/ 2177163 w 5562620"/>
              <a:gd name="connsiteY149" fmla="*/ 76200 h 1883229"/>
              <a:gd name="connsiteX150" fmla="*/ 2057420 w 5562620"/>
              <a:gd name="connsiteY150" fmla="*/ 43543 h 1883229"/>
              <a:gd name="connsiteX151" fmla="*/ 1948563 w 5562620"/>
              <a:gd name="connsiteY151" fmla="*/ 32657 h 1883229"/>
              <a:gd name="connsiteX152" fmla="*/ 674934 w 5562620"/>
              <a:gd name="connsiteY152" fmla="*/ 54429 h 1883229"/>
              <a:gd name="connsiteX153" fmla="*/ 631392 w 5562620"/>
              <a:gd name="connsiteY153" fmla="*/ 65314 h 1883229"/>
              <a:gd name="connsiteX154" fmla="*/ 522534 w 5562620"/>
              <a:gd name="connsiteY154" fmla="*/ 87086 h 1883229"/>
              <a:gd name="connsiteX155" fmla="*/ 478992 w 5562620"/>
              <a:gd name="connsiteY155" fmla="*/ 108857 h 1883229"/>
              <a:gd name="connsiteX156" fmla="*/ 424563 w 5562620"/>
              <a:gd name="connsiteY156" fmla="*/ 130629 h 1883229"/>
              <a:gd name="connsiteX157" fmla="*/ 359249 w 5562620"/>
              <a:gd name="connsiteY157" fmla="*/ 195943 h 1883229"/>
              <a:gd name="connsiteX158" fmla="*/ 315706 w 5562620"/>
              <a:gd name="connsiteY158" fmla="*/ 250372 h 1883229"/>
              <a:gd name="connsiteX159" fmla="*/ 293934 w 5562620"/>
              <a:gd name="connsiteY159" fmla="*/ 293914 h 1883229"/>
              <a:gd name="connsiteX160" fmla="*/ 261277 w 5562620"/>
              <a:gd name="connsiteY160" fmla="*/ 337457 h 1883229"/>
              <a:gd name="connsiteX161" fmla="*/ 239506 w 5562620"/>
              <a:gd name="connsiteY161" fmla="*/ 370114 h 1883229"/>
              <a:gd name="connsiteX162" fmla="*/ 217734 w 5562620"/>
              <a:gd name="connsiteY162" fmla="*/ 391886 h 1883229"/>
              <a:gd name="connsiteX163" fmla="*/ 152420 w 5562620"/>
              <a:gd name="connsiteY163" fmla="*/ 489857 h 1883229"/>
              <a:gd name="connsiteX164" fmla="*/ 108877 w 5562620"/>
              <a:gd name="connsiteY164" fmla="*/ 566057 h 1883229"/>
              <a:gd name="connsiteX165" fmla="*/ 76220 w 5562620"/>
              <a:gd name="connsiteY165" fmla="*/ 631372 h 1883229"/>
              <a:gd name="connsiteX166" fmla="*/ 54449 w 5562620"/>
              <a:gd name="connsiteY166" fmla="*/ 674914 h 1883229"/>
              <a:gd name="connsiteX167" fmla="*/ 21792 w 5562620"/>
              <a:gd name="connsiteY167" fmla="*/ 729343 h 1883229"/>
              <a:gd name="connsiteX168" fmla="*/ 20 w 5562620"/>
              <a:gd name="connsiteY168" fmla="*/ 827314 h 1883229"/>
              <a:gd name="connsiteX169" fmla="*/ 32677 w 5562620"/>
              <a:gd name="connsiteY169" fmla="*/ 1099457 h 1883229"/>
              <a:gd name="connsiteX170" fmla="*/ 54449 w 5562620"/>
              <a:gd name="connsiteY170" fmla="*/ 1143000 h 1883229"/>
              <a:gd name="connsiteX171" fmla="*/ 87106 w 5562620"/>
              <a:gd name="connsiteY171" fmla="*/ 1197429 h 1883229"/>
              <a:gd name="connsiteX172" fmla="*/ 130649 w 5562620"/>
              <a:gd name="connsiteY172" fmla="*/ 1273629 h 1883229"/>
              <a:gd name="connsiteX173" fmla="*/ 304820 w 5562620"/>
              <a:gd name="connsiteY173" fmla="*/ 1415143 h 1883229"/>
              <a:gd name="connsiteX174" fmla="*/ 435449 w 5562620"/>
              <a:gd name="connsiteY174" fmla="*/ 1480457 h 1883229"/>
              <a:gd name="connsiteX175" fmla="*/ 522534 w 5562620"/>
              <a:gd name="connsiteY175" fmla="*/ 1534886 h 1883229"/>
              <a:gd name="connsiteX176" fmla="*/ 696706 w 5562620"/>
              <a:gd name="connsiteY176" fmla="*/ 1578429 h 1883229"/>
              <a:gd name="connsiteX177" fmla="*/ 783792 w 5562620"/>
              <a:gd name="connsiteY177" fmla="*/ 1600200 h 1883229"/>
              <a:gd name="connsiteX178" fmla="*/ 892649 w 5562620"/>
              <a:gd name="connsiteY178" fmla="*/ 1632857 h 1883229"/>
              <a:gd name="connsiteX179" fmla="*/ 1077706 w 5562620"/>
              <a:gd name="connsiteY179" fmla="*/ 1654629 h 1883229"/>
              <a:gd name="connsiteX180" fmla="*/ 1273649 w 5562620"/>
              <a:gd name="connsiteY180" fmla="*/ 1698172 h 1883229"/>
              <a:gd name="connsiteX181" fmla="*/ 1436934 w 5562620"/>
              <a:gd name="connsiteY181" fmla="*/ 1730829 h 1883229"/>
              <a:gd name="connsiteX182" fmla="*/ 1502249 w 5562620"/>
              <a:gd name="connsiteY182" fmla="*/ 1741714 h 1883229"/>
              <a:gd name="connsiteX183" fmla="*/ 1578449 w 5562620"/>
              <a:gd name="connsiteY183" fmla="*/ 1763486 h 1883229"/>
              <a:gd name="connsiteX184" fmla="*/ 1665534 w 5562620"/>
              <a:gd name="connsiteY184" fmla="*/ 1785257 h 1883229"/>
              <a:gd name="connsiteX185" fmla="*/ 1796163 w 5562620"/>
              <a:gd name="connsiteY185" fmla="*/ 1817914 h 1883229"/>
              <a:gd name="connsiteX186" fmla="*/ 2449306 w 5562620"/>
              <a:gd name="connsiteY186" fmla="*/ 1828800 h 1883229"/>
              <a:gd name="connsiteX187" fmla="*/ 2721449 w 5562620"/>
              <a:gd name="connsiteY187" fmla="*/ 1850572 h 1883229"/>
              <a:gd name="connsiteX188" fmla="*/ 2808534 w 5562620"/>
              <a:gd name="connsiteY188" fmla="*/ 1861457 h 1883229"/>
              <a:gd name="connsiteX189" fmla="*/ 3004477 w 5562620"/>
              <a:gd name="connsiteY189" fmla="*/ 1883229 h 1883229"/>
              <a:gd name="connsiteX190" fmla="*/ 3810020 w 5562620"/>
              <a:gd name="connsiteY190" fmla="*/ 1872343 h 1883229"/>
              <a:gd name="connsiteX191" fmla="*/ 3918877 w 5562620"/>
              <a:gd name="connsiteY191" fmla="*/ 1850572 h 1883229"/>
              <a:gd name="connsiteX192" fmla="*/ 4191020 w 5562620"/>
              <a:gd name="connsiteY192" fmla="*/ 1817914 h 1883229"/>
              <a:gd name="connsiteX193" fmla="*/ 4376077 w 5562620"/>
              <a:gd name="connsiteY193" fmla="*/ 1796143 h 1883229"/>
              <a:gd name="connsiteX194" fmla="*/ 4452277 w 5562620"/>
              <a:gd name="connsiteY194" fmla="*/ 1763486 h 1883229"/>
              <a:gd name="connsiteX195" fmla="*/ 4593792 w 5562620"/>
              <a:gd name="connsiteY195" fmla="*/ 1719943 h 1883229"/>
              <a:gd name="connsiteX196" fmla="*/ 4659106 w 5562620"/>
              <a:gd name="connsiteY196" fmla="*/ 1709057 h 1883229"/>
              <a:gd name="connsiteX197" fmla="*/ 4789734 w 5562620"/>
              <a:gd name="connsiteY197" fmla="*/ 1654629 h 1883229"/>
              <a:gd name="connsiteX198" fmla="*/ 4909477 w 5562620"/>
              <a:gd name="connsiteY198" fmla="*/ 1632857 h 1883229"/>
              <a:gd name="connsiteX199" fmla="*/ 5029220 w 5562620"/>
              <a:gd name="connsiteY199" fmla="*/ 1589314 h 1883229"/>
              <a:gd name="connsiteX200" fmla="*/ 5061877 w 5562620"/>
              <a:gd name="connsiteY200" fmla="*/ 1578429 h 1883229"/>
              <a:gd name="connsiteX201" fmla="*/ 5094534 w 5562620"/>
              <a:gd name="connsiteY201" fmla="*/ 1556657 h 1883229"/>
              <a:gd name="connsiteX202" fmla="*/ 5127192 w 5562620"/>
              <a:gd name="connsiteY202" fmla="*/ 1545772 h 1883229"/>
              <a:gd name="connsiteX203" fmla="*/ 5148963 w 5562620"/>
              <a:gd name="connsiteY203" fmla="*/ 1513114 h 1883229"/>
              <a:gd name="connsiteX204" fmla="*/ 5203392 w 5562620"/>
              <a:gd name="connsiteY204" fmla="*/ 1447800 h 1883229"/>
              <a:gd name="connsiteX205" fmla="*/ 5246934 w 5562620"/>
              <a:gd name="connsiteY205" fmla="*/ 1404257 h 1883229"/>
              <a:gd name="connsiteX206" fmla="*/ 5312249 w 5562620"/>
              <a:gd name="connsiteY206" fmla="*/ 1317172 h 1883229"/>
              <a:gd name="connsiteX207" fmla="*/ 5388449 w 5562620"/>
              <a:gd name="connsiteY207" fmla="*/ 1251857 h 1883229"/>
              <a:gd name="connsiteX208" fmla="*/ 5486420 w 5562620"/>
              <a:gd name="connsiteY208" fmla="*/ 1197429 h 1883229"/>
              <a:gd name="connsiteX209" fmla="*/ 5540849 w 5562620"/>
              <a:gd name="connsiteY209" fmla="*/ 1143000 h 1883229"/>
              <a:gd name="connsiteX210" fmla="*/ 5562620 w 5562620"/>
              <a:gd name="connsiteY210" fmla="*/ 1045029 h 1883229"/>
              <a:gd name="connsiteX211" fmla="*/ 5540849 w 5562620"/>
              <a:gd name="connsiteY211" fmla="*/ 881743 h 1883229"/>
              <a:gd name="connsiteX212" fmla="*/ 5508192 w 5562620"/>
              <a:gd name="connsiteY212" fmla="*/ 838200 h 1883229"/>
              <a:gd name="connsiteX213" fmla="*/ 5475534 w 5562620"/>
              <a:gd name="connsiteY213" fmla="*/ 783772 h 1883229"/>
              <a:gd name="connsiteX214" fmla="*/ 5366677 w 5562620"/>
              <a:gd name="connsiteY214" fmla="*/ 653143 h 1883229"/>
              <a:gd name="connsiteX215" fmla="*/ 5334020 w 5562620"/>
              <a:gd name="connsiteY215" fmla="*/ 609600 h 1883229"/>
              <a:gd name="connsiteX216" fmla="*/ 5301363 w 5562620"/>
              <a:gd name="connsiteY216" fmla="*/ 598714 h 1883229"/>
              <a:gd name="connsiteX217" fmla="*/ 5268706 w 5562620"/>
              <a:gd name="connsiteY217" fmla="*/ 576943 h 1883229"/>
              <a:gd name="connsiteX218" fmla="*/ 5236049 w 5562620"/>
              <a:gd name="connsiteY218" fmla="*/ 566057 h 1883229"/>
              <a:gd name="connsiteX219" fmla="*/ 5181620 w 5562620"/>
              <a:gd name="connsiteY219" fmla="*/ 533400 h 1883229"/>
              <a:gd name="connsiteX220" fmla="*/ 5061877 w 5562620"/>
              <a:gd name="connsiteY220" fmla="*/ 489857 h 1883229"/>
              <a:gd name="connsiteX221" fmla="*/ 4942134 w 5562620"/>
              <a:gd name="connsiteY221" fmla="*/ 446314 h 1883229"/>
              <a:gd name="connsiteX222" fmla="*/ 4855049 w 5562620"/>
              <a:gd name="connsiteY222" fmla="*/ 424543 h 1883229"/>
              <a:gd name="connsiteX223" fmla="*/ 4800620 w 5562620"/>
              <a:gd name="connsiteY223" fmla="*/ 413657 h 1883229"/>
              <a:gd name="connsiteX224" fmla="*/ 4659106 w 5562620"/>
              <a:gd name="connsiteY224" fmla="*/ 370114 h 1883229"/>
              <a:gd name="connsiteX225" fmla="*/ 4506706 w 5562620"/>
              <a:gd name="connsiteY225" fmla="*/ 348343 h 1883229"/>
              <a:gd name="connsiteX226" fmla="*/ 4332534 w 5562620"/>
              <a:gd name="connsiteY226" fmla="*/ 304800 h 1883229"/>
              <a:gd name="connsiteX227" fmla="*/ 4256334 w 5562620"/>
              <a:gd name="connsiteY227" fmla="*/ 283029 h 1883229"/>
              <a:gd name="connsiteX228" fmla="*/ 4158363 w 5562620"/>
              <a:gd name="connsiteY228" fmla="*/ 261257 h 1883229"/>
              <a:gd name="connsiteX229" fmla="*/ 4093049 w 5562620"/>
              <a:gd name="connsiteY229" fmla="*/ 250372 h 1883229"/>
              <a:gd name="connsiteX230" fmla="*/ 3940649 w 5562620"/>
              <a:gd name="connsiteY230" fmla="*/ 206829 h 1883229"/>
              <a:gd name="connsiteX231" fmla="*/ 3679392 w 5562620"/>
              <a:gd name="connsiteY231" fmla="*/ 130629 h 1883229"/>
              <a:gd name="connsiteX232" fmla="*/ 3505220 w 5562620"/>
              <a:gd name="connsiteY232" fmla="*/ 108857 h 1883229"/>
              <a:gd name="connsiteX233" fmla="*/ 3418134 w 5562620"/>
              <a:gd name="connsiteY233" fmla="*/ 97972 h 1883229"/>
              <a:gd name="connsiteX234" fmla="*/ 3254849 w 5562620"/>
              <a:gd name="connsiteY234" fmla="*/ 65314 h 1883229"/>
              <a:gd name="connsiteX235" fmla="*/ 3113334 w 5562620"/>
              <a:gd name="connsiteY235" fmla="*/ 54429 h 1883229"/>
              <a:gd name="connsiteX236" fmla="*/ 2960934 w 5562620"/>
              <a:gd name="connsiteY236" fmla="*/ 32657 h 1883229"/>
              <a:gd name="connsiteX237" fmla="*/ 2830306 w 5562620"/>
              <a:gd name="connsiteY237" fmla="*/ 10886 h 1883229"/>
              <a:gd name="connsiteX238" fmla="*/ 2721449 w 5562620"/>
              <a:gd name="connsiteY238" fmla="*/ 0 h 1883229"/>
              <a:gd name="connsiteX239" fmla="*/ 1175677 w 5562620"/>
              <a:gd name="connsiteY239" fmla="*/ 10886 h 1883229"/>
              <a:gd name="connsiteX240" fmla="*/ 925306 w 5562620"/>
              <a:gd name="connsiteY240" fmla="*/ 21772 h 1883229"/>
              <a:gd name="connsiteX241" fmla="*/ 838220 w 5562620"/>
              <a:gd name="connsiteY241" fmla="*/ 32657 h 1883229"/>
              <a:gd name="connsiteX242" fmla="*/ 718477 w 5562620"/>
              <a:gd name="connsiteY242" fmla="*/ 43543 h 1883229"/>
              <a:gd name="connsiteX243" fmla="*/ 631392 w 5562620"/>
              <a:gd name="connsiteY243" fmla="*/ 65314 h 1883229"/>
              <a:gd name="connsiteX244" fmla="*/ 370134 w 5562620"/>
              <a:gd name="connsiteY244" fmla="*/ 97972 h 1883229"/>
              <a:gd name="connsiteX245" fmla="*/ 337477 w 5562620"/>
              <a:gd name="connsiteY245" fmla="*/ 108857 h 1883229"/>
              <a:gd name="connsiteX246" fmla="*/ 315706 w 5562620"/>
              <a:gd name="connsiteY246" fmla="*/ 130629 h 1883229"/>
              <a:gd name="connsiteX247" fmla="*/ 272163 w 5562620"/>
              <a:gd name="connsiteY247" fmla="*/ 152400 h 1883229"/>
              <a:gd name="connsiteX248" fmla="*/ 250392 w 5562620"/>
              <a:gd name="connsiteY248" fmla="*/ 206829 h 1883229"/>
              <a:gd name="connsiteX249" fmla="*/ 228620 w 5562620"/>
              <a:gd name="connsiteY249" fmla="*/ 239486 h 1883229"/>
              <a:gd name="connsiteX250" fmla="*/ 206849 w 5562620"/>
              <a:gd name="connsiteY250" fmla="*/ 293914 h 1883229"/>
              <a:gd name="connsiteX251" fmla="*/ 185077 w 5562620"/>
              <a:gd name="connsiteY251" fmla="*/ 359229 h 1883229"/>
              <a:gd name="connsiteX252" fmla="*/ 163306 w 5562620"/>
              <a:gd name="connsiteY252" fmla="*/ 402772 h 1883229"/>
              <a:gd name="connsiteX253" fmla="*/ 141534 w 5562620"/>
              <a:gd name="connsiteY253" fmla="*/ 478972 h 1883229"/>
              <a:gd name="connsiteX254" fmla="*/ 141534 w 5562620"/>
              <a:gd name="connsiteY254" fmla="*/ 903514 h 1883229"/>
              <a:gd name="connsiteX255" fmla="*/ 163306 w 5562620"/>
              <a:gd name="connsiteY255" fmla="*/ 947057 h 1883229"/>
              <a:gd name="connsiteX256" fmla="*/ 228620 w 5562620"/>
              <a:gd name="connsiteY256" fmla="*/ 1045029 h 1883229"/>
              <a:gd name="connsiteX257" fmla="*/ 283049 w 5562620"/>
              <a:gd name="connsiteY257" fmla="*/ 1110343 h 1883229"/>
              <a:gd name="connsiteX258" fmla="*/ 304820 w 5562620"/>
              <a:gd name="connsiteY258" fmla="*/ 1143000 h 1883229"/>
              <a:gd name="connsiteX259" fmla="*/ 413677 w 5562620"/>
              <a:gd name="connsiteY259" fmla="*/ 1219200 h 1883229"/>
              <a:gd name="connsiteX260" fmla="*/ 468106 w 5562620"/>
              <a:gd name="connsiteY260" fmla="*/ 1251857 h 1883229"/>
              <a:gd name="connsiteX261" fmla="*/ 511649 w 5562620"/>
              <a:gd name="connsiteY261" fmla="*/ 1262743 h 1883229"/>
              <a:gd name="connsiteX262" fmla="*/ 609620 w 5562620"/>
              <a:gd name="connsiteY262" fmla="*/ 1306286 h 1883229"/>
              <a:gd name="connsiteX263" fmla="*/ 674934 w 5562620"/>
              <a:gd name="connsiteY263" fmla="*/ 1317172 h 1883229"/>
              <a:gd name="connsiteX264" fmla="*/ 718477 w 5562620"/>
              <a:gd name="connsiteY264" fmla="*/ 1338943 h 1883229"/>
              <a:gd name="connsiteX265" fmla="*/ 859992 w 5562620"/>
              <a:gd name="connsiteY265" fmla="*/ 1360714 h 1883229"/>
              <a:gd name="connsiteX266" fmla="*/ 1175677 w 5562620"/>
              <a:gd name="connsiteY266" fmla="*/ 1393372 h 1883229"/>
              <a:gd name="connsiteX267" fmla="*/ 1262763 w 5562620"/>
              <a:gd name="connsiteY267" fmla="*/ 1415143 h 1883229"/>
              <a:gd name="connsiteX268" fmla="*/ 1360734 w 5562620"/>
              <a:gd name="connsiteY268" fmla="*/ 1426029 h 1883229"/>
              <a:gd name="connsiteX269" fmla="*/ 1589334 w 5562620"/>
              <a:gd name="connsiteY269" fmla="*/ 1458686 h 1883229"/>
              <a:gd name="connsiteX270" fmla="*/ 1665534 w 5562620"/>
              <a:gd name="connsiteY270" fmla="*/ 1469572 h 1883229"/>
              <a:gd name="connsiteX271" fmla="*/ 1741734 w 5562620"/>
              <a:gd name="connsiteY271" fmla="*/ 1480457 h 1883229"/>
              <a:gd name="connsiteX272" fmla="*/ 1872363 w 5562620"/>
              <a:gd name="connsiteY272" fmla="*/ 1502229 h 1883229"/>
              <a:gd name="connsiteX273" fmla="*/ 2144506 w 5562620"/>
              <a:gd name="connsiteY273" fmla="*/ 1534886 h 1883229"/>
              <a:gd name="connsiteX274" fmla="*/ 2220706 w 5562620"/>
              <a:gd name="connsiteY274" fmla="*/ 1545772 h 1883229"/>
              <a:gd name="connsiteX275" fmla="*/ 2492849 w 5562620"/>
              <a:gd name="connsiteY275" fmla="*/ 1589314 h 1883229"/>
              <a:gd name="connsiteX276" fmla="*/ 2721449 w 5562620"/>
              <a:gd name="connsiteY276" fmla="*/ 1621972 h 1883229"/>
              <a:gd name="connsiteX277" fmla="*/ 2873849 w 5562620"/>
              <a:gd name="connsiteY277" fmla="*/ 1643743 h 1883229"/>
              <a:gd name="connsiteX278" fmla="*/ 3037134 w 5562620"/>
              <a:gd name="connsiteY278" fmla="*/ 1665514 h 1883229"/>
              <a:gd name="connsiteX279" fmla="*/ 3189534 w 5562620"/>
              <a:gd name="connsiteY279" fmla="*/ 1687286 h 1883229"/>
              <a:gd name="connsiteX280" fmla="*/ 3265734 w 5562620"/>
              <a:gd name="connsiteY280" fmla="*/ 1698172 h 1883229"/>
              <a:gd name="connsiteX281" fmla="*/ 3374592 w 5562620"/>
              <a:gd name="connsiteY281" fmla="*/ 1719943 h 1883229"/>
              <a:gd name="connsiteX282" fmla="*/ 3537877 w 5562620"/>
              <a:gd name="connsiteY282" fmla="*/ 1730829 h 1883229"/>
              <a:gd name="connsiteX283" fmla="*/ 4365192 w 5562620"/>
              <a:gd name="connsiteY283" fmla="*/ 1741714 h 1883229"/>
              <a:gd name="connsiteX284" fmla="*/ 4408734 w 5562620"/>
              <a:gd name="connsiteY284" fmla="*/ 1698172 h 1883229"/>
              <a:gd name="connsiteX285" fmla="*/ 4452277 w 5562620"/>
              <a:gd name="connsiteY285" fmla="*/ 1665514 h 1883229"/>
              <a:gd name="connsiteX286" fmla="*/ 4495820 w 5562620"/>
              <a:gd name="connsiteY286" fmla="*/ 1621972 h 1883229"/>
              <a:gd name="connsiteX287" fmla="*/ 4539363 w 5562620"/>
              <a:gd name="connsiteY287" fmla="*/ 1611086 h 1883229"/>
              <a:gd name="connsiteX288" fmla="*/ 4615563 w 5562620"/>
              <a:gd name="connsiteY288" fmla="*/ 1545772 h 1883229"/>
              <a:gd name="connsiteX289" fmla="*/ 4680877 w 5562620"/>
              <a:gd name="connsiteY289" fmla="*/ 1480457 h 1883229"/>
              <a:gd name="connsiteX290" fmla="*/ 4702649 w 5562620"/>
              <a:gd name="connsiteY290" fmla="*/ 1458686 h 1883229"/>
              <a:gd name="connsiteX291" fmla="*/ 4746192 w 5562620"/>
              <a:gd name="connsiteY291" fmla="*/ 1415143 h 1883229"/>
              <a:gd name="connsiteX292" fmla="*/ 4811506 w 5562620"/>
              <a:gd name="connsiteY292" fmla="*/ 1306286 h 1883229"/>
              <a:gd name="connsiteX293" fmla="*/ 4855049 w 5562620"/>
              <a:gd name="connsiteY293" fmla="*/ 1219200 h 1883229"/>
              <a:gd name="connsiteX294" fmla="*/ 4865934 w 5562620"/>
              <a:gd name="connsiteY294" fmla="*/ 1186543 h 1883229"/>
              <a:gd name="connsiteX295" fmla="*/ 4920363 w 5562620"/>
              <a:gd name="connsiteY295" fmla="*/ 1121229 h 1883229"/>
              <a:gd name="connsiteX296" fmla="*/ 4942134 w 5562620"/>
              <a:gd name="connsiteY296" fmla="*/ 1077686 h 1883229"/>
              <a:gd name="connsiteX297" fmla="*/ 4963906 w 5562620"/>
              <a:gd name="connsiteY297" fmla="*/ 1012372 h 1883229"/>
              <a:gd name="connsiteX298" fmla="*/ 4953020 w 5562620"/>
              <a:gd name="connsiteY298" fmla="*/ 772886 h 1883229"/>
              <a:gd name="connsiteX299" fmla="*/ 4931249 w 5562620"/>
              <a:gd name="connsiteY299" fmla="*/ 740229 h 1883229"/>
              <a:gd name="connsiteX300" fmla="*/ 4865934 w 5562620"/>
              <a:gd name="connsiteY300" fmla="*/ 653143 h 1883229"/>
              <a:gd name="connsiteX301" fmla="*/ 4724420 w 5562620"/>
              <a:gd name="connsiteY301" fmla="*/ 478972 h 1883229"/>
              <a:gd name="connsiteX302" fmla="*/ 4669992 w 5562620"/>
              <a:gd name="connsiteY302" fmla="*/ 424543 h 1883229"/>
              <a:gd name="connsiteX303" fmla="*/ 4615563 w 5562620"/>
              <a:gd name="connsiteY303" fmla="*/ 381000 h 1883229"/>
              <a:gd name="connsiteX304" fmla="*/ 4561134 w 5562620"/>
              <a:gd name="connsiteY304" fmla="*/ 370114 h 1883229"/>
              <a:gd name="connsiteX305" fmla="*/ 4484934 w 5562620"/>
              <a:gd name="connsiteY305" fmla="*/ 337457 h 1883229"/>
              <a:gd name="connsiteX306" fmla="*/ 4430506 w 5562620"/>
              <a:gd name="connsiteY306" fmla="*/ 315686 h 1883229"/>
              <a:gd name="connsiteX307" fmla="*/ 4332534 w 5562620"/>
              <a:gd name="connsiteY307" fmla="*/ 293914 h 1883229"/>
              <a:gd name="connsiteX308" fmla="*/ 4278106 w 5562620"/>
              <a:gd name="connsiteY308" fmla="*/ 283029 h 1883229"/>
              <a:gd name="connsiteX309" fmla="*/ 4212792 w 5562620"/>
              <a:gd name="connsiteY309" fmla="*/ 261257 h 1883229"/>
              <a:gd name="connsiteX310" fmla="*/ 3951534 w 5562620"/>
              <a:gd name="connsiteY310" fmla="*/ 228600 h 1883229"/>
              <a:gd name="connsiteX311" fmla="*/ 3755592 w 5562620"/>
              <a:gd name="connsiteY311" fmla="*/ 206829 h 1883229"/>
              <a:gd name="connsiteX312" fmla="*/ 3635849 w 5562620"/>
              <a:gd name="connsiteY312" fmla="*/ 174172 h 1883229"/>
              <a:gd name="connsiteX313" fmla="*/ 3429020 w 5562620"/>
              <a:gd name="connsiteY313" fmla="*/ 152400 h 1883229"/>
              <a:gd name="connsiteX314" fmla="*/ 3320163 w 5562620"/>
              <a:gd name="connsiteY314" fmla="*/ 141514 h 1883229"/>
              <a:gd name="connsiteX315" fmla="*/ 3211306 w 5562620"/>
              <a:gd name="connsiteY315" fmla="*/ 119743 h 1883229"/>
              <a:gd name="connsiteX316" fmla="*/ 3124220 w 5562620"/>
              <a:gd name="connsiteY316" fmla="*/ 108857 h 1883229"/>
              <a:gd name="connsiteX317" fmla="*/ 2971820 w 5562620"/>
              <a:gd name="connsiteY317" fmla="*/ 87086 h 1883229"/>
              <a:gd name="connsiteX318" fmla="*/ 2895620 w 5562620"/>
              <a:gd name="connsiteY318" fmla="*/ 76200 h 1883229"/>
              <a:gd name="connsiteX319" fmla="*/ 2188049 w 5562620"/>
              <a:gd name="connsiteY319" fmla="*/ 65314 h 1883229"/>
              <a:gd name="connsiteX320" fmla="*/ 2002992 w 5562620"/>
              <a:gd name="connsiteY320" fmla="*/ 54429 h 1883229"/>
              <a:gd name="connsiteX321" fmla="*/ 1926792 w 5562620"/>
              <a:gd name="connsiteY321" fmla="*/ 43543 h 1883229"/>
              <a:gd name="connsiteX322" fmla="*/ 1839706 w 5562620"/>
              <a:gd name="connsiteY322" fmla="*/ 32657 h 1883229"/>
              <a:gd name="connsiteX323" fmla="*/ 1099477 w 5562620"/>
              <a:gd name="connsiteY323" fmla="*/ 43543 h 1883229"/>
              <a:gd name="connsiteX324" fmla="*/ 892649 w 5562620"/>
              <a:gd name="connsiteY324" fmla="*/ 97972 h 1883229"/>
              <a:gd name="connsiteX325" fmla="*/ 762020 w 5562620"/>
              <a:gd name="connsiteY325" fmla="*/ 141514 h 1883229"/>
              <a:gd name="connsiteX326" fmla="*/ 696706 w 5562620"/>
              <a:gd name="connsiteY326" fmla="*/ 152400 h 1883229"/>
              <a:gd name="connsiteX327" fmla="*/ 631392 w 5562620"/>
              <a:gd name="connsiteY327" fmla="*/ 174172 h 1883229"/>
              <a:gd name="connsiteX328" fmla="*/ 533420 w 5562620"/>
              <a:gd name="connsiteY328" fmla="*/ 195943 h 1883229"/>
              <a:gd name="connsiteX329" fmla="*/ 489877 w 5562620"/>
              <a:gd name="connsiteY329" fmla="*/ 217714 h 1883229"/>
              <a:gd name="connsiteX330" fmla="*/ 457220 w 5562620"/>
              <a:gd name="connsiteY330" fmla="*/ 228600 h 1883229"/>
              <a:gd name="connsiteX331" fmla="*/ 391906 w 5562620"/>
              <a:gd name="connsiteY331" fmla="*/ 283029 h 1883229"/>
              <a:gd name="connsiteX332" fmla="*/ 283049 w 5562620"/>
              <a:gd name="connsiteY332" fmla="*/ 370114 h 1883229"/>
              <a:gd name="connsiteX333" fmla="*/ 174192 w 5562620"/>
              <a:gd name="connsiteY333" fmla="*/ 446314 h 1883229"/>
              <a:gd name="connsiteX334" fmla="*/ 152420 w 5562620"/>
              <a:gd name="connsiteY334" fmla="*/ 468086 h 1883229"/>
              <a:gd name="connsiteX335" fmla="*/ 43563 w 5562620"/>
              <a:gd name="connsiteY335" fmla="*/ 566057 h 1883229"/>
              <a:gd name="connsiteX336" fmla="*/ 21792 w 5562620"/>
              <a:gd name="connsiteY336" fmla="*/ 598714 h 1883229"/>
              <a:gd name="connsiteX337" fmla="*/ 10906 w 5562620"/>
              <a:gd name="connsiteY337" fmla="*/ 631372 h 1883229"/>
              <a:gd name="connsiteX338" fmla="*/ 21792 w 5562620"/>
              <a:gd name="connsiteY338" fmla="*/ 859972 h 1883229"/>
              <a:gd name="connsiteX339" fmla="*/ 54449 w 5562620"/>
              <a:gd name="connsiteY339" fmla="*/ 957943 h 1883229"/>
              <a:gd name="connsiteX340" fmla="*/ 130649 w 5562620"/>
              <a:gd name="connsiteY340" fmla="*/ 1110343 h 1883229"/>
              <a:gd name="connsiteX341" fmla="*/ 174192 w 5562620"/>
              <a:gd name="connsiteY341" fmla="*/ 1164772 h 1883229"/>
              <a:gd name="connsiteX342" fmla="*/ 195963 w 5562620"/>
              <a:gd name="connsiteY342" fmla="*/ 1197429 h 1883229"/>
              <a:gd name="connsiteX343" fmla="*/ 228620 w 5562620"/>
              <a:gd name="connsiteY343" fmla="*/ 1219200 h 1883229"/>
              <a:gd name="connsiteX344" fmla="*/ 304820 w 5562620"/>
              <a:gd name="connsiteY344" fmla="*/ 1273629 h 1883229"/>
              <a:gd name="connsiteX345" fmla="*/ 391906 w 5562620"/>
              <a:gd name="connsiteY345" fmla="*/ 1328057 h 1883229"/>
              <a:gd name="connsiteX346" fmla="*/ 424563 w 5562620"/>
              <a:gd name="connsiteY346" fmla="*/ 1338943 h 1883229"/>
              <a:gd name="connsiteX347" fmla="*/ 489877 w 5562620"/>
              <a:gd name="connsiteY347" fmla="*/ 1371600 h 1883229"/>
              <a:gd name="connsiteX348" fmla="*/ 544306 w 5562620"/>
              <a:gd name="connsiteY348" fmla="*/ 1404257 h 1883229"/>
              <a:gd name="connsiteX349" fmla="*/ 674934 w 5562620"/>
              <a:gd name="connsiteY349" fmla="*/ 1436914 h 1883229"/>
              <a:gd name="connsiteX350" fmla="*/ 827334 w 5562620"/>
              <a:gd name="connsiteY350" fmla="*/ 1480457 h 1883229"/>
              <a:gd name="connsiteX351" fmla="*/ 892649 w 5562620"/>
              <a:gd name="connsiteY351" fmla="*/ 1502229 h 1883229"/>
              <a:gd name="connsiteX352" fmla="*/ 979734 w 5562620"/>
              <a:gd name="connsiteY352" fmla="*/ 1513114 h 1883229"/>
              <a:gd name="connsiteX353" fmla="*/ 1132134 w 5562620"/>
              <a:gd name="connsiteY353" fmla="*/ 1534886 h 1883229"/>
              <a:gd name="connsiteX354" fmla="*/ 1317192 w 5562620"/>
              <a:gd name="connsiteY354" fmla="*/ 1578429 h 1883229"/>
              <a:gd name="connsiteX355" fmla="*/ 1415163 w 5562620"/>
              <a:gd name="connsiteY355" fmla="*/ 1611086 h 1883229"/>
              <a:gd name="connsiteX356" fmla="*/ 1589334 w 5562620"/>
              <a:gd name="connsiteY356" fmla="*/ 1654629 h 1883229"/>
              <a:gd name="connsiteX357" fmla="*/ 1676420 w 5562620"/>
              <a:gd name="connsiteY357" fmla="*/ 1676400 h 1883229"/>
              <a:gd name="connsiteX358" fmla="*/ 1828820 w 5562620"/>
              <a:gd name="connsiteY358" fmla="*/ 1698172 h 1883229"/>
              <a:gd name="connsiteX359" fmla="*/ 1905020 w 5562620"/>
              <a:gd name="connsiteY359" fmla="*/ 1709057 h 1883229"/>
              <a:gd name="connsiteX360" fmla="*/ 2002992 w 5562620"/>
              <a:gd name="connsiteY360" fmla="*/ 1719943 h 1883229"/>
              <a:gd name="connsiteX361" fmla="*/ 2155392 w 5562620"/>
              <a:gd name="connsiteY361" fmla="*/ 1741714 h 1883229"/>
              <a:gd name="connsiteX362" fmla="*/ 2383992 w 5562620"/>
              <a:gd name="connsiteY362" fmla="*/ 1785257 h 1883229"/>
              <a:gd name="connsiteX363" fmla="*/ 2525506 w 5562620"/>
              <a:gd name="connsiteY363" fmla="*/ 1807029 h 1883229"/>
              <a:gd name="connsiteX364" fmla="*/ 2710563 w 5562620"/>
              <a:gd name="connsiteY364" fmla="*/ 1828800 h 1883229"/>
              <a:gd name="connsiteX365" fmla="*/ 3363706 w 5562620"/>
              <a:gd name="connsiteY365" fmla="*/ 1807029 h 1883229"/>
              <a:gd name="connsiteX366" fmla="*/ 3407249 w 5562620"/>
              <a:gd name="connsiteY366" fmla="*/ 1785257 h 1883229"/>
              <a:gd name="connsiteX367" fmla="*/ 3494334 w 5562620"/>
              <a:gd name="connsiteY367" fmla="*/ 1763486 h 1883229"/>
              <a:gd name="connsiteX368" fmla="*/ 3548763 w 5562620"/>
              <a:gd name="connsiteY368" fmla="*/ 1752600 h 1883229"/>
              <a:gd name="connsiteX369" fmla="*/ 3592306 w 5562620"/>
              <a:gd name="connsiteY369" fmla="*/ 1741714 h 1883229"/>
              <a:gd name="connsiteX370" fmla="*/ 3701163 w 5562620"/>
              <a:gd name="connsiteY370" fmla="*/ 1730829 h 1883229"/>
              <a:gd name="connsiteX371" fmla="*/ 3733820 w 5562620"/>
              <a:gd name="connsiteY371" fmla="*/ 1719943 h 1883229"/>
              <a:gd name="connsiteX372" fmla="*/ 3918877 w 5562620"/>
              <a:gd name="connsiteY372" fmla="*/ 1698172 h 1883229"/>
              <a:gd name="connsiteX373" fmla="*/ 4049506 w 5562620"/>
              <a:gd name="connsiteY373" fmla="*/ 1665514 h 1883229"/>
              <a:gd name="connsiteX374" fmla="*/ 4158363 w 5562620"/>
              <a:gd name="connsiteY374" fmla="*/ 1643743 h 1883229"/>
              <a:gd name="connsiteX375" fmla="*/ 4201906 w 5562620"/>
              <a:gd name="connsiteY375" fmla="*/ 1621972 h 1883229"/>
              <a:gd name="connsiteX376" fmla="*/ 4234563 w 5562620"/>
              <a:gd name="connsiteY376" fmla="*/ 1611086 h 188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</a:cxnLst>
            <a:rect l="l" t="t" r="r" b="b"/>
            <a:pathLst>
              <a:path w="5562620" h="1883229">
                <a:moveTo>
                  <a:pt x="3624963" y="217714"/>
                </a:moveTo>
                <a:lnTo>
                  <a:pt x="2579934" y="228600"/>
                </a:lnTo>
                <a:cubicBezTo>
                  <a:pt x="2536248" y="229409"/>
                  <a:pt x="2492616" y="233711"/>
                  <a:pt x="2449306" y="239486"/>
                </a:cubicBezTo>
                <a:cubicBezTo>
                  <a:pt x="2437932" y="241003"/>
                  <a:pt x="2428108" y="249784"/>
                  <a:pt x="2416649" y="250372"/>
                </a:cubicBezTo>
                <a:cubicBezTo>
                  <a:pt x="2286141" y="257065"/>
                  <a:pt x="2155392" y="257629"/>
                  <a:pt x="2024763" y="261257"/>
                </a:cubicBezTo>
                <a:cubicBezTo>
                  <a:pt x="1837743" y="284635"/>
                  <a:pt x="1921749" y="276846"/>
                  <a:pt x="1600220" y="283029"/>
                </a:cubicBezTo>
                <a:lnTo>
                  <a:pt x="805563" y="293914"/>
                </a:lnTo>
                <a:cubicBezTo>
                  <a:pt x="762020" y="301171"/>
                  <a:pt x="718220" y="307028"/>
                  <a:pt x="674934" y="315686"/>
                </a:cubicBezTo>
                <a:lnTo>
                  <a:pt x="620506" y="326572"/>
                </a:lnTo>
                <a:cubicBezTo>
                  <a:pt x="587795" y="333582"/>
                  <a:pt x="555338" y="341782"/>
                  <a:pt x="522534" y="348343"/>
                </a:cubicBezTo>
                <a:cubicBezTo>
                  <a:pt x="494670" y="353916"/>
                  <a:pt x="452806" y="355993"/>
                  <a:pt x="424563" y="370114"/>
                </a:cubicBezTo>
                <a:cubicBezTo>
                  <a:pt x="398397" y="383197"/>
                  <a:pt x="374925" y="401398"/>
                  <a:pt x="348363" y="413657"/>
                </a:cubicBezTo>
                <a:cubicBezTo>
                  <a:pt x="292281" y="439541"/>
                  <a:pt x="289805" y="422714"/>
                  <a:pt x="250392" y="457200"/>
                </a:cubicBezTo>
                <a:cubicBezTo>
                  <a:pt x="219724" y="484035"/>
                  <a:pt x="185485" y="519686"/>
                  <a:pt x="163306" y="555172"/>
                </a:cubicBezTo>
                <a:cubicBezTo>
                  <a:pt x="154705" y="568933"/>
                  <a:pt x="149883" y="584799"/>
                  <a:pt x="141534" y="598714"/>
                </a:cubicBezTo>
                <a:cubicBezTo>
                  <a:pt x="128072" y="621151"/>
                  <a:pt x="106267" y="639206"/>
                  <a:pt x="97992" y="664029"/>
                </a:cubicBezTo>
                <a:cubicBezTo>
                  <a:pt x="94363" y="674915"/>
                  <a:pt x="89889" y="685554"/>
                  <a:pt x="87106" y="696686"/>
                </a:cubicBezTo>
                <a:lnTo>
                  <a:pt x="65334" y="783772"/>
                </a:lnTo>
                <a:cubicBezTo>
                  <a:pt x="42356" y="944630"/>
                  <a:pt x="47733" y="867627"/>
                  <a:pt x="76220" y="1143000"/>
                </a:cubicBezTo>
                <a:cubicBezTo>
                  <a:pt x="77401" y="1154414"/>
                  <a:pt x="81974" y="1165394"/>
                  <a:pt x="87106" y="1175657"/>
                </a:cubicBezTo>
                <a:cubicBezTo>
                  <a:pt x="92957" y="1187359"/>
                  <a:pt x="101620" y="1197428"/>
                  <a:pt x="108877" y="1208314"/>
                </a:cubicBezTo>
                <a:cubicBezTo>
                  <a:pt x="125986" y="1276749"/>
                  <a:pt x="109184" y="1241277"/>
                  <a:pt x="174192" y="1306286"/>
                </a:cubicBezTo>
                <a:cubicBezTo>
                  <a:pt x="188706" y="1320800"/>
                  <a:pt x="198261" y="1343339"/>
                  <a:pt x="217734" y="1349829"/>
                </a:cubicBezTo>
                <a:cubicBezTo>
                  <a:pt x="277024" y="1369591"/>
                  <a:pt x="228123" y="1355178"/>
                  <a:pt x="315706" y="1371600"/>
                </a:cubicBezTo>
                <a:cubicBezTo>
                  <a:pt x="352076" y="1378420"/>
                  <a:pt x="387785" y="1389286"/>
                  <a:pt x="424563" y="1393372"/>
                </a:cubicBezTo>
                <a:lnTo>
                  <a:pt x="522534" y="1404257"/>
                </a:lnTo>
                <a:lnTo>
                  <a:pt x="609620" y="1415143"/>
                </a:lnTo>
                <a:cubicBezTo>
                  <a:pt x="645864" y="1419170"/>
                  <a:pt x="682414" y="1420620"/>
                  <a:pt x="718477" y="1426029"/>
                </a:cubicBezTo>
                <a:cubicBezTo>
                  <a:pt x="755072" y="1431518"/>
                  <a:pt x="790760" y="1442173"/>
                  <a:pt x="827334" y="1447800"/>
                </a:cubicBezTo>
                <a:cubicBezTo>
                  <a:pt x="885163" y="1456697"/>
                  <a:pt x="943585" y="1461298"/>
                  <a:pt x="1001506" y="1469572"/>
                </a:cubicBezTo>
                <a:cubicBezTo>
                  <a:pt x="1077706" y="1480458"/>
                  <a:pt x="1154180" y="1489575"/>
                  <a:pt x="1230106" y="1502229"/>
                </a:cubicBezTo>
                <a:cubicBezTo>
                  <a:pt x="1251877" y="1505857"/>
                  <a:pt x="1273542" y="1510197"/>
                  <a:pt x="1295420" y="1513114"/>
                </a:cubicBezTo>
                <a:cubicBezTo>
                  <a:pt x="1327990" y="1517457"/>
                  <a:pt x="1360735" y="1520371"/>
                  <a:pt x="1393392" y="1524000"/>
                </a:cubicBezTo>
                <a:cubicBezTo>
                  <a:pt x="1431502" y="1533528"/>
                  <a:pt x="1474129" y="1545772"/>
                  <a:pt x="1513134" y="1545772"/>
                </a:cubicBezTo>
                <a:lnTo>
                  <a:pt x="2830306" y="1534886"/>
                </a:lnTo>
                <a:cubicBezTo>
                  <a:pt x="2873849" y="1527629"/>
                  <a:pt x="2917648" y="1521771"/>
                  <a:pt x="2960934" y="1513114"/>
                </a:cubicBezTo>
                <a:cubicBezTo>
                  <a:pt x="2997220" y="1505857"/>
                  <a:pt x="3032801" y="1492343"/>
                  <a:pt x="3069792" y="1491343"/>
                </a:cubicBezTo>
                <a:lnTo>
                  <a:pt x="3472563" y="1480457"/>
                </a:lnTo>
                <a:cubicBezTo>
                  <a:pt x="3581805" y="1468320"/>
                  <a:pt x="3550987" y="1477261"/>
                  <a:pt x="3646734" y="1447800"/>
                </a:cubicBezTo>
                <a:cubicBezTo>
                  <a:pt x="3676209" y="1438731"/>
                  <a:pt x="3760085" y="1408098"/>
                  <a:pt x="3788249" y="1404257"/>
                </a:cubicBezTo>
                <a:cubicBezTo>
                  <a:pt x="3842298" y="1396887"/>
                  <a:pt x="3897106" y="1397000"/>
                  <a:pt x="3951534" y="1393372"/>
                </a:cubicBezTo>
                <a:cubicBezTo>
                  <a:pt x="3976934" y="1389743"/>
                  <a:pt x="4002152" y="1384454"/>
                  <a:pt x="4027734" y="1382486"/>
                </a:cubicBezTo>
                <a:cubicBezTo>
                  <a:pt x="4096569" y="1377191"/>
                  <a:pt x="4166104" y="1380529"/>
                  <a:pt x="4234563" y="1371600"/>
                </a:cubicBezTo>
                <a:cubicBezTo>
                  <a:pt x="4250654" y="1369501"/>
                  <a:pt x="4264017" y="1357880"/>
                  <a:pt x="4278106" y="1349829"/>
                </a:cubicBezTo>
                <a:cubicBezTo>
                  <a:pt x="4338569" y="1315278"/>
                  <a:pt x="4283046" y="1336473"/>
                  <a:pt x="4365192" y="1295400"/>
                </a:cubicBezTo>
                <a:cubicBezTo>
                  <a:pt x="4375455" y="1290268"/>
                  <a:pt x="4387403" y="1289262"/>
                  <a:pt x="4397849" y="1284514"/>
                </a:cubicBezTo>
                <a:cubicBezTo>
                  <a:pt x="4450598" y="1260537"/>
                  <a:pt x="4487237" y="1244972"/>
                  <a:pt x="4528477" y="1208314"/>
                </a:cubicBezTo>
                <a:cubicBezTo>
                  <a:pt x="4554018" y="1185611"/>
                  <a:pt x="4588121" y="1154341"/>
                  <a:pt x="4604677" y="1121229"/>
                </a:cubicBezTo>
                <a:cubicBezTo>
                  <a:pt x="4647104" y="1036375"/>
                  <a:pt x="4556142" y="1160541"/>
                  <a:pt x="4659106" y="1023257"/>
                </a:cubicBezTo>
                <a:cubicBezTo>
                  <a:pt x="4680877" y="994229"/>
                  <a:pt x="4698762" y="961830"/>
                  <a:pt x="4724420" y="936172"/>
                </a:cubicBezTo>
                <a:cubicBezTo>
                  <a:pt x="4858713" y="801879"/>
                  <a:pt x="4728612" y="939097"/>
                  <a:pt x="4800620" y="849086"/>
                </a:cubicBezTo>
                <a:cubicBezTo>
                  <a:pt x="4807031" y="841072"/>
                  <a:pt x="4815981" y="835328"/>
                  <a:pt x="4822392" y="827314"/>
                </a:cubicBezTo>
                <a:cubicBezTo>
                  <a:pt x="4863985" y="775322"/>
                  <a:pt x="4828223" y="815653"/>
                  <a:pt x="4855049" y="762000"/>
                </a:cubicBezTo>
                <a:cubicBezTo>
                  <a:pt x="4860900" y="750298"/>
                  <a:pt x="4869563" y="740229"/>
                  <a:pt x="4876820" y="729343"/>
                </a:cubicBezTo>
                <a:cubicBezTo>
                  <a:pt x="4873191" y="685800"/>
                  <a:pt x="4877938" y="640727"/>
                  <a:pt x="4865934" y="598714"/>
                </a:cubicBezTo>
                <a:cubicBezTo>
                  <a:pt x="4862340" y="586134"/>
                  <a:pt x="4844979" y="582794"/>
                  <a:pt x="4833277" y="576943"/>
                </a:cubicBezTo>
                <a:cubicBezTo>
                  <a:pt x="4710993" y="515802"/>
                  <a:pt x="4830977" y="581968"/>
                  <a:pt x="4746192" y="544286"/>
                </a:cubicBezTo>
                <a:cubicBezTo>
                  <a:pt x="4723949" y="534400"/>
                  <a:pt x="4703346" y="520991"/>
                  <a:pt x="4680877" y="511629"/>
                </a:cubicBezTo>
                <a:cubicBezTo>
                  <a:pt x="4659693" y="502802"/>
                  <a:pt x="4637544" y="496451"/>
                  <a:pt x="4615563" y="489857"/>
                </a:cubicBezTo>
                <a:cubicBezTo>
                  <a:pt x="4454591" y="441565"/>
                  <a:pt x="4507646" y="452668"/>
                  <a:pt x="4386963" y="435429"/>
                </a:cubicBezTo>
                <a:cubicBezTo>
                  <a:pt x="4361563" y="428172"/>
                  <a:pt x="4336011" y="421426"/>
                  <a:pt x="4310763" y="413657"/>
                </a:cubicBezTo>
                <a:cubicBezTo>
                  <a:pt x="4288829" y="406908"/>
                  <a:pt x="4267589" y="397924"/>
                  <a:pt x="4245449" y="391886"/>
                </a:cubicBezTo>
                <a:cubicBezTo>
                  <a:pt x="4227599" y="387018"/>
                  <a:pt x="4208970" y="385488"/>
                  <a:pt x="4191020" y="381000"/>
                </a:cubicBezTo>
                <a:cubicBezTo>
                  <a:pt x="4179888" y="378217"/>
                  <a:pt x="4169835" y="370363"/>
                  <a:pt x="4158363" y="370114"/>
                </a:cubicBezTo>
                <a:cubicBezTo>
                  <a:pt x="3835476" y="363095"/>
                  <a:pt x="3512477" y="362857"/>
                  <a:pt x="3189534" y="359229"/>
                </a:cubicBezTo>
                <a:cubicBezTo>
                  <a:pt x="3153248" y="351972"/>
                  <a:pt x="3117615" y="339673"/>
                  <a:pt x="3080677" y="337457"/>
                </a:cubicBezTo>
                <a:cubicBezTo>
                  <a:pt x="2935750" y="328761"/>
                  <a:pt x="2790321" y="332375"/>
                  <a:pt x="2645249" y="326572"/>
                </a:cubicBezTo>
                <a:cubicBezTo>
                  <a:pt x="2608811" y="325115"/>
                  <a:pt x="2572678" y="319315"/>
                  <a:pt x="2536392" y="315686"/>
                </a:cubicBezTo>
                <a:cubicBezTo>
                  <a:pt x="2386876" y="278306"/>
                  <a:pt x="2578974" y="323148"/>
                  <a:pt x="2198934" y="293914"/>
                </a:cubicBezTo>
                <a:cubicBezTo>
                  <a:pt x="2154921" y="290528"/>
                  <a:pt x="2111131" y="282850"/>
                  <a:pt x="2068306" y="272143"/>
                </a:cubicBezTo>
                <a:cubicBezTo>
                  <a:pt x="2025056" y="261330"/>
                  <a:pt x="2007498" y="255711"/>
                  <a:pt x="1959449" y="250372"/>
                </a:cubicBezTo>
                <a:cubicBezTo>
                  <a:pt x="1916022" y="245547"/>
                  <a:pt x="1872297" y="243834"/>
                  <a:pt x="1828820" y="239486"/>
                </a:cubicBezTo>
                <a:cubicBezTo>
                  <a:pt x="1799711" y="236575"/>
                  <a:pt x="1770763" y="232229"/>
                  <a:pt x="1741734" y="228600"/>
                </a:cubicBezTo>
                <a:lnTo>
                  <a:pt x="947077" y="239486"/>
                </a:lnTo>
                <a:cubicBezTo>
                  <a:pt x="935606" y="239788"/>
                  <a:pt x="925552" y="247589"/>
                  <a:pt x="914420" y="250372"/>
                </a:cubicBezTo>
                <a:cubicBezTo>
                  <a:pt x="896470" y="254859"/>
                  <a:pt x="877942" y="256770"/>
                  <a:pt x="859992" y="261257"/>
                </a:cubicBezTo>
                <a:cubicBezTo>
                  <a:pt x="752787" y="288058"/>
                  <a:pt x="941766" y="253070"/>
                  <a:pt x="762020" y="283029"/>
                </a:cubicBezTo>
                <a:cubicBezTo>
                  <a:pt x="747506" y="290286"/>
                  <a:pt x="731682" y="295368"/>
                  <a:pt x="718477" y="304800"/>
                </a:cubicBezTo>
                <a:cubicBezTo>
                  <a:pt x="593775" y="393872"/>
                  <a:pt x="791493" y="276853"/>
                  <a:pt x="642277" y="370114"/>
                </a:cubicBezTo>
                <a:cubicBezTo>
                  <a:pt x="628516" y="378715"/>
                  <a:pt x="612236" y="382884"/>
                  <a:pt x="598734" y="391886"/>
                </a:cubicBezTo>
                <a:cubicBezTo>
                  <a:pt x="579402" y="404774"/>
                  <a:pt x="565087" y="425038"/>
                  <a:pt x="544306" y="435429"/>
                </a:cubicBezTo>
                <a:cubicBezTo>
                  <a:pt x="527757" y="443703"/>
                  <a:pt x="507827" y="441827"/>
                  <a:pt x="489877" y="446314"/>
                </a:cubicBezTo>
                <a:cubicBezTo>
                  <a:pt x="478745" y="449097"/>
                  <a:pt x="468106" y="453571"/>
                  <a:pt x="457220" y="457200"/>
                </a:cubicBezTo>
                <a:cubicBezTo>
                  <a:pt x="406521" y="507902"/>
                  <a:pt x="472154" y="449733"/>
                  <a:pt x="391906" y="489857"/>
                </a:cubicBezTo>
                <a:cubicBezTo>
                  <a:pt x="365106" y="503257"/>
                  <a:pt x="310353" y="545579"/>
                  <a:pt x="283049" y="566057"/>
                </a:cubicBezTo>
                <a:cubicBezTo>
                  <a:pt x="275792" y="580571"/>
                  <a:pt x="267304" y="594533"/>
                  <a:pt x="261277" y="609600"/>
                </a:cubicBezTo>
                <a:cubicBezTo>
                  <a:pt x="252754" y="630908"/>
                  <a:pt x="239506" y="674914"/>
                  <a:pt x="239506" y="674914"/>
                </a:cubicBezTo>
                <a:cubicBezTo>
                  <a:pt x="241937" y="704082"/>
                  <a:pt x="239046" y="793738"/>
                  <a:pt x="261277" y="838200"/>
                </a:cubicBezTo>
                <a:cubicBezTo>
                  <a:pt x="267128" y="849902"/>
                  <a:pt x="276558" y="859498"/>
                  <a:pt x="283049" y="870857"/>
                </a:cubicBezTo>
                <a:cubicBezTo>
                  <a:pt x="320719" y="936780"/>
                  <a:pt x="308662" y="956661"/>
                  <a:pt x="391906" y="1023257"/>
                </a:cubicBezTo>
                <a:cubicBezTo>
                  <a:pt x="410049" y="1037771"/>
                  <a:pt x="428849" y="1051500"/>
                  <a:pt x="446334" y="1066800"/>
                </a:cubicBezTo>
                <a:cubicBezTo>
                  <a:pt x="457920" y="1076938"/>
                  <a:pt x="466183" y="1090918"/>
                  <a:pt x="478992" y="1099457"/>
                </a:cubicBezTo>
                <a:cubicBezTo>
                  <a:pt x="499245" y="1112959"/>
                  <a:pt x="523281" y="1119849"/>
                  <a:pt x="544306" y="1132114"/>
                </a:cubicBezTo>
                <a:cubicBezTo>
                  <a:pt x="566908" y="1145298"/>
                  <a:pt x="586031" y="1164334"/>
                  <a:pt x="609620" y="1175657"/>
                </a:cubicBezTo>
                <a:cubicBezTo>
                  <a:pt x="677783" y="1208375"/>
                  <a:pt x="823893" y="1270253"/>
                  <a:pt x="914420" y="1295400"/>
                </a:cubicBezTo>
                <a:cubicBezTo>
                  <a:pt x="946654" y="1304354"/>
                  <a:pt x="980039" y="1308658"/>
                  <a:pt x="1012392" y="1317172"/>
                </a:cubicBezTo>
                <a:cubicBezTo>
                  <a:pt x="1049028" y="1326813"/>
                  <a:pt x="1084613" y="1340188"/>
                  <a:pt x="1121249" y="1349829"/>
                </a:cubicBezTo>
                <a:cubicBezTo>
                  <a:pt x="1153601" y="1358343"/>
                  <a:pt x="1187126" y="1362161"/>
                  <a:pt x="1219220" y="1371600"/>
                </a:cubicBezTo>
                <a:cubicBezTo>
                  <a:pt x="1248963" y="1380348"/>
                  <a:pt x="1276324" y="1396367"/>
                  <a:pt x="1306306" y="1404257"/>
                </a:cubicBezTo>
                <a:cubicBezTo>
                  <a:pt x="1381050" y="1423927"/>
                  <a:pt x="1448358" y="1428013"/>
                  <a:pt x="1524020" y="1436914"/>
                </a:cubicBezTo>
                <a:lnTo>
                  <a:pt x="1611106" y="1447800"/>
                </a:lnTo>
                <a:cubicBezTo>
                  <a:pt x="1647392" y="1458686"/>
                  <a:pt x="1683462" y="1470318"/>
                  <a:pt x="1719963" y="1480457"/>
                </a:cubicBezTo>
                <a:cubicBezTo>
                  <a:pt x="1748793" y="1488466"/>
                  <a:pt x="1778833" y="1492270"/>
                  <a:pt x="1807049" y="1502229"/>
                </a:cubicBezTo>
                <a:cubicBezTo>
                  <a:pt x="1840749" y="1514123"/>
                  <a:pt x="1871117" y="1534471"/>
                  <a:pt x="1905020" y="1545772"/>
                </a:cubicBezTo>
                <a:cubicBezTo>
                  <a:pt x="2027042" y="1586446"/>
                  <a:pt x="1970639" y="1552583"/>
                  <a:pt x="2079192" y="1578429"/>
                </a:cubicBezTo>
                <a:cubicBezTo>
                  <a:pt x="2390871" y="1652639"/>
                  <a:pt x="2113919" y="1603031"/>
                  <a:pt x="2307792" y="1632857"/>
                </a:cubicBezTo>
                <a:cubicBezTo>
                  <a:pt x="2516613" y="1664983"/>
                  <a:pt x="2152340" y="1614084"/>
                  <a:pt x="2503734" y="1654629"/>
                </a:cubicBezTo>
                <a:cubicBezTo>
                  <a:pt x="2554712" y="1660511"/>
                  <a:pt x="2656134" y="1676400"/>
                  <a:pt x="2656134" y="1676400"/>
                </a:cubicBezTo>
                <a:lnTo>
                  <a:pt x="3276620" y="1665514"/>
                </a:lnTo>
                <a:cubicBezTo>
                  <a:pt x="3314234" y="1664339"/>
                  <a:pt x="3379500" y="1647810"/>
                  <a:pt x="3418134" y="1643743"/>
                </a:cubicBezTo>
                <a:cubicBezTo>
                  <a:pt x="3465185" y="1638790"/>
                  <a:pt x="3512477" y="1636486"/>
                  <a:pt x="3559649" y="1632857"/>
                </a:cubicBezTo>
                <a:cubicBezTo>
                  <a:pt x="3606509" y="1621143"/>
                  <a:pt x="3615130" y="1617758"/>
                  <a:pt x="3668506" y="1611086"/>
                </a:cubicBezTo>
                <a:cubicBezTo>
                  <a:pt x="3704691" y="1606563"/>
                  <a:pt x="3741216" y="1605020"/>
                  <a:pt x="3777363" y="1600200"/>
                </a:cubicBezTo>
                <a:cubicBezTo>
                  <a:pt x="3795703" y="1597755"/>
                  <a:pt x="3813588" y="1592624"/>
                  <a:pt x="3831792" y="1589314"/>
                </a:cubicBezTo>
                <a:cubicBezTo>
                  <a:pt x="3887151" y="1579249"/>
                  <a:pt x="3916250" y="1575694"/>
                  <a:pt x="3973306" y="1567543"/>
                </a:cubicBezTo>
                <a:cubicBezTo>
                  <a:pt x="4020447" y="1548686"/>
                  <a:pt x="4093840" y="1516857"/>
                  <a:pt x="4147477" y="1502229"/>
                </a:cubicBezTo>
                <a:cubicBezTo>
                  <a:pt x="4165327" y="1497361"/>
                  <a:pt x="4184184" y="1496660"/>
                  <a:pt x="4201906" y="1491343"/>
                </a:cubicBezTo>
                <a:cubicBezTo>
                  <a:pt x="4310122" y="1458878"/>
                  <a:pt x="4199650" y="1478300"/>
                  <a:pt x="4321649" y="1447800"/>
                </a:cubicBezTo>
                <a:cubicBezTo>
                  <a:pt x="4366668" y="1436545"/>
                  <a:pt x="4457961" y="1429815"/>
                  <a:pt x="4495820" y="1426029"/>
                </a:cubicBezTo>
                <a:cubicBezTo>
                  <a:pt x="4539616" y="1408510"/>
                  <a:pt x="4574168" y="1396437"/>
                  <a:pt x="4615563" y="1371600"/>
                </a:cubicBezTo>
                <a:cubicBezTo>
                  <a:pt x="4668927" y="1339582"/>
                  <a:pt x="4651835" y="1332729"/>
                  <a:pt x="4713534" y="1306286"/>
                </a:cubicBezTo>
                <a:cubicBezTo>
                  <a:pt x="4745175" y="1292726"/>
                  <a:pt x="4781988" y="1291340"/>
                  <a:pt x="4811506" y="1273629"/>
                </a:cubicBezTo>
                <a:cubicBezTo>
                  <a:pt x="4878763" y="1233275"/>
                  <a:pt x="4845408" y="1246104"/>
                  <a:pt x="4909477" y="1230086"/>
                </a:cubicBezTo>
                <a:cubicBezTo>
                  <a:pt x="5028174" y="1158868"/>
                  <a:pt x="4978190" y="1178153"/>
                  <a:pt x="5050992" y="1153886"/>
                </a:cubicBezTo>
                <a:cubicBezTo>
                  <a:pt x="5058249" y="1146629"/>
                  <a:pt x="5064749" y="1138525"/>
                  <a:pt x="5072763" y="1132114"/>
                </a:cubicBezTo>
                <a:cubicBezTo>
                  <a:pt x="5101097" y="1109446"/>
                  <a:pt x="5134191" y="1092458"/>
                  <a:pt x="5159849" y="1066800"/>
                </a:cubicBezTo>
                <a:cubicBezTo>
                  <a:pt x="5212643" y="1014006"/>
                  <a:pt x="5192006" y="1040336"/>
                  <a:pt x="5225163" y="990600"/>
                </a:cubicBezTo>
                <a:cubicBezTo>
                  <a:pt x="5221960" y="904121"/>
                  <a:pt x="5230087" y="700568"/>
                  <a:pt x="5192506" y="587829"/>
                </a:cubicBezTo>
                <a:cubicBezTo>
                  <a:pt x="5188877" y="576943"/>
                  <a:pt x="5188665" y="564229"/>
                  <a:pt x="5181620" y="555172"/>
                </a:cubicBezTo>
                <a:cubicBezTo>
                  <a:pt x="5162717" y="530868"/>
                  <a:pt x="5138077" y="511629"/>
                  <a:pt x="5116306" y="489857"/>
                </a:cubicBezTo>
                <a:cubicBezTo>
                  <a:pt x="5105420" y="478971"/>
                  <a:pt x="5095965" y="466437"/>
                  <a:pt x="5083649" y="457200"/>
                </a:cubicBezTo>
                <a:cubicBezTo>
                  <a:pt x="5069135" y="446314"/>
                  <a:pt x="5053881" y="436350"/>
                  <a:pt x="5040106" y="424543"/>
                </a:cubicBezTo>
                <a:cubicBezTo>
                  <a:pt x="5028417" y="414524"/>
                  <a:pt x="5020258" y="400425"/>
                  <a:pt x="5007449" y="391886"/>
                </a:cubicBezTo>
                <a:cubicBezTo>
                  <a:pt x="4997902" y="385521"/>
                  <a:pt x="4984823" y="386573"/>
                  <a:pt x="4974792" y="381000"/>
                </a:cubicBezTo>
                <a:cubicBezTo>
                  <a:pt x="4951919" y="368293"/>
                  <a:pt x="4934862" y="343803"/>
                  <a:pt x="4909477" y="337457"/>
                </a:cubicBezTo>
                <a:cubicBezTo>
                  <a:pt x="4834976" y="318833"/>
                  <a:pt x="4891149" y="331289"/>
                  <a:pt x="4789734" y="315686"/>
                </a:cubicBezTo>
                <a:cubicBezTo>
                  <a:pt x="4767919" y="312330"/>
                  <a:pt x="4746340" y="307379"/>
                  <a:pt x="4724420" y="304800"/>
                </a:cubicBezTo>
                <a:cubicBezTo>
                  <a:pt x="4684616" y="300117"/>
                  <a:pt x="4644481" y="298597"/>
                  <a:pt x="4604677" y="293914"/>
                </a:cubicBezTo>
                <a:cubicBezTo>
                  <a:pt x="4582757" y="291335"/>
                  <a:pt x="4561358" y="284862"/>
                  <a:pt x="4539363" y="283029"/>
                </a:cubicBezTo>
                <a:cubicBezTo>
                  <a:pt x="4474174" y="277597"/>
                  <a:pt x="4408734" y="275772"/>
                  <a:pt x="4343420" y="272143"/>
                </a:cubicBezTo>
                <a:cubicBezTo>
                  <a:pt x="4292620" y="264886"/>
                  <a:pt x="4241637" y="258809"/>
                  <a:pt x="4191020" y="250372"/>
                </a:cubicBezTo>
                <a:cubicBezTo>
                  <a:pt x="4130153" y="240227"/>
                  <a:pt x="4019533" y="221270"/>
                  <a:pt x="3973306" y="217714"/>
                </a:cubicBezTo>
                <a:lnTo>
                  <a:pt x="3831792" y="206829"/>
                </a:lnTo>
                <a:cubicBezTo>
                  <a:pt x="3557728" y="152015"/>
                  <a:pt x="3907850" y="218654"/>
                  <a:pt x="3135106" y="185057"/>
                </a:cubicBezTo>
                <a:cubicBezTo>
                  <a:pt x="3098137" y="183450"/>
                  <a:pt x="3062690" y="169717"/>
                  <a:pt x="3026249" y="163286"/>
                </a:cubicBezTo>
                <a:cubicBezTo>
                  <a:pt x="3000982" y="158827"/>
                  <a:pt x="2975509" y="155583"/>
                  <a:pt x="2950049" y="152400"/>
                </a:cubicBezTo>
                <a:cubicBezTo>
                  <a:pt x="2802227" y="133922"/>
                  <a:pt x="2903177" y="149472"/>
                  <a:pt x="2764992" y="130629"/>
                </a:cubicBezTo>
                <a:lnTo>
                  <a:pt x="2612592" y="108857"/>
                </a:lnTo>
                <a:cubicBezTo>
                  <a:pt x="2587192" y="105228"/>
                  <a:pt x="2561993" y="99679"/>
                  <a:pt x="2536392" y="97972"/>
                </a:cubicBezTo>
                <a:cubicBezTo>
                  <a:pt x="2307836" y="82735"/>
                  <a:pt x="2427571" y="90112"/>
                  <a:pt x="2177163" y="76200"/>
                </a:cubicBezTo>
                <a:cubicBezTo>
                  <a:pt x="2137249" y="65314"/>
                  <a:pt x="2098061" y="51284"/>
                  <a:pt x="2057420" y="43543"/>
                </a:cubicBezTo>
                <a:cubicBezTo>
                  <a:pt x="2021597" y="36720"/>
                  <a:pt x="1985029" y="32370"/>
                  <a:pt x="1948563" y="32657"/>
                </a:cubicBezTo>
                <a:lnTo>
                  <a:pt x="674934" y="54429"/>
                </a:lnTo>
                <a:cubicBezTo>
                  <a:pt x="660420" y="58057"/>
                  <a:pt x="646021" y="62179"/>
                  <a:pt x="631392" y="65314"/>
                </a:cubicBezTo>
                <a:cubicBezTo>
                  <a:pt x="595209" y="73068"/>
                  <a:pt x="522534" y="87086"/>
                  <a:pt x="522534" y="87086"/>
                </a:cubicBezTo>
                <a:cubicBezTo>
                  <a:pt x="508020" y="94343"/>
                  <a:pt x="493821" y="102266"/>
                  <a:pt x="478992" y="108857"/>
                </a:cubicBezTo>
                <a:cubicBezTo>
                  <a:pt x="461136" y="116793"/>
                  <a:pt x="440366" y="119136"/>
                  <a:pt x="424563" y="130629"/>
                </a:cubicBezTo>
                <a:cubicBezTo>
                  <a:pt x="399663" y="148738"/>
                  <a:pt x="381020" y="174172"/>
                  <a:pt x="359249" y="195943"/>
                </a:cubicBezTo>
                <a:cubicBezTo>
                  <a:pt x="335403" y="219788"/>
                  <a:pt x="334020" y="218323"/>
                  <a:pt x="315706" y="250372"/>
                </a:cubicBezTo>
                <a:cubicBezTo>
                  <a:pt x="307655" y="264461"/>
                  <a:pt x="302535" y="280153"/>
                  <a:pt x="293934" y="293914"/>
                </a:cubicBezTo>
                <a:cubicBezTo>
                  <a:pt x="284318" y="309299"/>
                  <a:pt x="271822" y="322693"/>
                  <a:pt x="261277" y="337457"/>
                </a:cubicBezTo>
                <a:cubicBezTo>
                  <a:pt x="253673" y="348103"/>
                  <a:pt x="247679" y="359898"/>
                  <a:pt x="239506" y="370114"/>
                </a:cubicBezTo>
                <a:cubicBezTo>
                  <a:pt x="233095" y="378128"/>
                  <a:pt x="223771" y="383586"/>
                  <a:pt x="217734" y="391886"/>
                </a:cubicBezTo>
                <a:cubicBezTo>
                  <a:pt x="194649" y="423628"/>
                  <a:pt x="164832" y="452622"/>
                  <a:pt x="152420" y="489857"/>
                </a:cubicBezTo>
                <a:cubicBezTo>
                  <a:pt x="135797" y="539726"/>
                  <a:pt x="148419" y="513334"/>
                  <a:pt x="108877" y="566057"/>
                </a:cubicBezTo>
                <a:cubicBezTo>
                  <a:pt x="88920" y="625930"/>
                  <a:pt x="109983" y="572286"/>
                  <a:pt x="76220" y="631372"/>
                </a:cubicBezTo>
                <a:cubicBezTo>
                  <a:pt x="68169" y="645461"/>
                  <a:pt x="62330" y="660729"/>
                  <a:pt x="54449" y="674914"/>
                </a:cubicBezTo>
                <a:cubicBezTo>
                  <a:pt x="44174" y="693410"/>
                  <a:pt x="32678" y="711200"/>
                  <a:pt x="21792" y="729343"/>
                </a:cubicBezTo>
                <a:cubicBezTo>
                  <a:pt x="18182" y="743783"/>
                  <a:pt x="-707" y="816404"/>
                  <a:pt x="20" y="827314"/>
                </a:cubicBezTo>
                <a:cubicBezTo>
                  <a:pt x="6097" y="918477"/>
                  <a:pt x="17153" y="1009420"/>
                  <a:pt x="32677" y="1099457"/>
                </a:cubicBezTo>
                <a:cubicBezTo>
                  <a:pt x="35434" y="1115449"/>
                  <a:pt x="48057" y="1128084"/>
                  <a:pt x="54449" y="1143000"/>
                </a:cubicBezTo>
                <a:cubicBezTo>
                  <a:pt x="75646" y="1192461"/>
                  <a:pt x="50899" y="1161222"/>
                  <a:pt x="87106" y="1197429"/>
                </a:cubicBezTo>
                <a:cubicBezTo>
                  <a:pt x="98031" y="1219280"/>
                  <a:pt x="113337" y="1254393"/>
                  <a:pt x="130649" y="1273629"/>
                </a:cubicBezTo>
                <a:cubicBezTo>
                  <a:pt x="183788" y="1332672"/>
                  <a:pt x="232483" y="1378975"/>
                  <a:pt x="304820" y="1415143"/>
                </a:cubicBezTo>
                <a:cubicBezTo>
                  <a:pt x="348363" y="1436914"/>
                  <a:pt x="394167" y="1454655"/>
                  <a:pt x="435449" y="1480457"/>
                </a:cubicBezTo>
                <a:cubicBezTo>
                  <a:pt x="464477" y="1498600"/>
                  <a:pt x="491514" y="1520410"/>
                  <a:pt x="522534" y="1534886"/>
                </a:cubicBezTo>
                <a:cubicBezTo>
                  <a:pt x="551665" y="1548481"/>
                  <a:pt x="673292" y="1572920"/>
                  <a:pt x="696706" y="1578429"/>
                </a:cubicBezTo>
                <a:cubicBezTo>
                  <a:pt x="725833" y="1585282"/>
                  <a:pt x="754962" y="1592192"/>
                  <a:pt x="783792" y="1600200"/>
                </a:cubicBezTo>
                <a:cubicBezTo>
                  <a:pt x="820293" y="1610339"/>
                  <a:pt x="855668" y="1624639"/>
                  <a:pt x="892649" y="1632857"/>
                </a:cubicBezTo>
                <a:cubicBezTo>
                  <a:pt x="924384" y="1639909"/>
                  <a:pt x="1049449" y="1649396"/>
                  <a:pt x="1077706" y="1654629"/>
                </a:cubicBezTo>
                <a:cubicBezTo>
                  <a:pt x="1143495" y="1666812"/>
                  <a:pt x="1207414" y="1688710"/>
                  <a:pt x="1273649" y="1698172"/>
                </a:cubicBezTo>
                <a:cubicBezTo>
                  <a:pt x="1427487" y="1720147"/>
                  <a:pt x="1268961" y="1694835"/>
                  <a:pt x="1436934" y="1730829"/>
                </a:cubicBezTo>
                <a:cubicBezTo>
                  <a:pt x="1458516" y="1735454"/>
                  <a:pt x="1480742" y="1736751"/>
                  <a:pt x="1502249" y="1741714"/>
                </a:cubicBezTo>
                <a:cubicBezTo>
                  <a:pt x="1527989" y="1747654"/>
                  <a:pt x="1552925" y="1756679"/>
                  <a:pt x="1578449" y="1763486"/>
                </a:cubicBezTo>
                <a:cubicBezTo>
                  <a:pt x="1607360" y="1771196"/>
                  <a:pt x="1636623" y="1777547"/>
                  <a:pt x="1665534" y="1785257"/>
                </a:cubicBezTo>
                <a:cubicBezTo>
                  <a:pt x="1684843" y="1790406"/>
                  <a:pt x="1768138" y="1817052"/>
                  <a:pt x="1796163" y="1817914"/>
                </a:cubicBezTo>
                <a:cubicBezTo>
                  <a:pt x="2013805" y="1824611"/>
                  <a:pt x="2231592" y="1825171"/>
                  <a:pt x="2449306" y="1828800"/>
                </a:cubicBezTo>
                <a:lnTo>
                  <a:pt x="2721449" y="1850572"/>
                </a:lnTo>
                <a:cubicBezTo>
                  <a:pt x="2750583" y="1853221"/>
                  <a:pt x="2779459" y="1858226"/>
                  <a:pt x="2808534" y="1861457"/>
                </a:cubicBezTo>
                <a:cubicBezTo>
                  <a:pt x="3056782" y="1889040"/>
                  <a:pt x="2792738" y="1856761"/>
                  <a:pt x="3004477" y="1883229"/>
                </a:cubicBezTo>
                <a:cubicBezTo>
                  <a:pt x="3272991" y="1879600"/>
                  <a:pt x="3541652" y="1881928"/>
                  <a:pt x="3810020" y="1872343"/>
                </a:cubicBezTo>
                <a:cubicBezTo>
                  <a:pt x="3847001" y="1871022"/>
                  <a:pt x="3882245" y="1855805"/>
                  <a:pt x="3918877" y="1850572"/>
                </a:cubicBezTo>
                <a:cubicBezTo>
                  <a:pt x="4009324" y="1837651"/>
                  <a:pt x="4100319" y="1828908"/>
                  <a:pt x="4191020" y="1817914"/>
                </a:cubicBezTo>
                <a:cubicBezTo>
                  <a:pt x="4355503" y="1797977"/>
                  <a:pt x="4198720" y="1815850"/>
                  <a:pt x="4376077" y="1796143"/>
                </a:cubicBezTo>
                <a:cubicBezTo>
                  <a:pt x="4401477" y="1785257"/>
                  <a:pt x="4426485" y="1773406"/>
                  <a:pt x="4452277" y="1763486"/>
                </a:cubicBezTo>
                <a:cubicBezTo>
                  <a:pt x="4482044" y="1752037"/>
                  <a:pt x="4565290" y="1726520"/>
                  <a:pt x="4593792" y="1719943"/>
                </a:cubicBezTo>
                <a:cubicBezTo>
                  <a:pt x="4615298" y="1714980"/>
                  <a:pt x="4637335" y="1712686"/>
                  <a:pt x="4659106" y="1709057"/>
                </a:cubicBezTo>
                <a:cubicBezTo>
                  <a:pt x="4713691" y="1681764"/>
                  <a:pt x="4730795" y="1669364"/>
                  <a:pt x="4789734" y="1654629"/>
                </a:cubicBezTo>
                <a:cubicBezTo>
                  <a:pt x="4889326" y="1629731"/>
                  <a:pt x="4819972" y="1657267"/>
                  <a:pt x="4909477" y="1632857"/>
                </a:cubicBezTo>
                <a:cubicBezTo>
                  <a:pt x="4965402" y="1617605"/>
                  <a:pt x="4977264" y="1608798"/>
                  <a:pt x="5029220" y="1589314"/>
                </a:cubicBezTo>
                <a:cubicBezTo>
                  <a:pt x="5039964" y="1585285"/>
                  <a:pt x="5050991" y="1582057"/>
                  <a:pt x="5061877" y="1578429"/>
                </a:cubicBezTo>
                <a:cubicBezTo>
                  <a:pt x="5072763" y="1571172"/>
                  <a:pt x="5082832" y="1562508"/>
                  <a:pt x="5094534" y="1556657"/>
                </a:cubicBezTo>
                <a:cubicBezTo>
                  <a:pt x="5104797" y="1551525"/>
                  <a:pt x="5118232" y="1552940"/>
                  <a:pt x="5127192" y="1545772"/>
                </a:cubicBezTo>
                <a:cubicBezTo>
                  <a:pt x="5137408" y="1537599"/>
                  <a:pt x="5140931" y="1523441"/>
                  <a:pt x="5148963" y="1513114"/>
                </a:cubicBezTo>
                <a:cubicBezTo>
                  <a:pt x="5166362" y="1490744"/>
                  <a:pt x="5184434" y="1468865"/>
                  <a:pt x="5203392" y="1447800"/>
                </a:cubicBezTo>
                <a:cubicBezTo>
                  <a:pt x="5217123" y="1432543"/>
                  <a:pt x="5233793" y="1420026"/>
                  <a:pt x="5246934" y="1404257"/>
                </a:cubicBezTo>
                <a:cubicBezTo>
                  <a:pt x="5270164" y="1376382"/>
                  <a:pt x="5282058" y="1337300"/>
                  <a:pt x="5312249" y="1317172"/>
                </a:cubicBezTo>
                <a:cubicBezTo>
                  <a:pt x="5429294" y="1239140"/>
                  <a:pt x="5230052" y="1375055"/>
                  <a:pt x="5388449" y="1251857"/>
                </a:cubicBezTo>
                <a:cubicBezTo>
                  <a:pt x="5413055" y="1232719"/>
                  <a:pt x="5457498" y="1211890"/>
                  <a:pt x="5486420" y="1197429"/>
                </a:cubicBezTo>
                <a:cubicBezTo>
                  <a:pt x="5504563" y="1179286"/>
                  <a:pt x="5535817" y="1168160"/>
                  <a:pt x="5540849" y="1143000"/>
                </a:cubicBezTo>
                <a:cubicBezTo>
                  <a:pt x="5554668" y="1073901"/>
                  <a:pt x="5547247" y="1106521"/>
                  <a:pt x="5562620" y="1045029"/>
                </a:cubicBezTo>
                <a:cubicBezTo>
                  <a:pt x="5555363" y="990600"/>
                  <a:pt x="5554823" y="934845"/>
                  <a:pt x="5540849" y="881743"/>
                </a:cubicBezTo>
                <a:cubicBezTo>
                  <a:pt x="5536232" y="864197"/>
                  <a:pt x="5518256" y="853296"/>
                  <a:pt x="5508192" y="838200"/>
                </a:cubicBezTo>
                <a:cubicBezTo>
                  <a:pt x="5496456" y="820596"/>
                  <a:pt x="5488386" y="800579"/>
                  <a:pt x="5475534" y="783772"/>
                </a:cubicBezTo>
                <a:cubicBezTo>
                  <a:pt x="5441103" y="738748"/>
                  <a:pt x="5400685" y="698487"/>
                  <a:pt x="5366677" y="653143"/>
                </a:cubicBezTo>
                <a:cubicBezTo>
                  <a:pt x="5355791" y="638629"/>
                  <a:pt x="5347958" y="621215"/>
                  <a:pt x="5334020" y="609600"/>
                </a:cubicBezTo>
                <a:cubicBezTo>
                  <a:pt x="5325205" y="602254"/>
                  <a:pt x="5311626" y="603846"/>
                  <a:pt x="5301363" y="598714"/>
                </a:cubicBezTo>
                <a:cubicBezTo>
                  <a:pt x="5289661" y="592863"/>
                  <a:pt x="5280408" y="582794"/>
                  <a:pt x="5268706" y="576943"/>
                </a:cubicBezTo>
                <a:cubicBezTo>
                  <a:pt x="5258443" y="571811"/>
                  <a:pt x="5246312" y="571189"/>
                  <a:pt x="5236049" y="566057"/>
                </a:cubicBezTo>
                <a:cubicBezTo>
                  <a:pt x="5217125" y="556595"/>
                  <a:pt x="5200544" y="542862"/>
                  <a:pt x="5181620" y="533400"/>
                </a:cubicBezTo>
                <a:cubicBezTo>
                  <a:pt x="5145561" y="515371"/>
                  <a:pt x="5099130" y="503403"/>
                  <a:pt x="5061877" y="489857"/>
                </a:cubicBezTo>
                <a:cubicBezTo>
                  <a:pt x="4994437" y="465333"/>
                  <a:pt x="5016244" y="467488"/>
                  <a:pt x="4942134" y="446314"/>
                </a:cubicBezTo>
                <a:cubicBezTo>
                  <a:pt x="4913364" y="438094"/>
                  <a:pt x="4884204" y="431271"/>
                  <a:pt x="4855049" y="424543"/>
                </a:cubicBezTo>
                <a:cubicBezTo>
                  <a:pt x="4837021" y="420383"/>
                  <a:pt x="4818470" y="418525"/>
                  <a:pt x="4800620" y="413657"/>
                </a:cubicBezTo>
                <a:cubicBezTo>
                  <a:pt x="4742511" y="397809"/>
                  <a:pt x="4720230" y="381757"/>
                  <a:pt x="4659106" y="370114"/>
                </a:cubicBezTo>
                <a:cubicBezTo>
                  <a:pt x="4608697" y="360512"/>
                  <a:pt x="4556490" y="360789"/>
                  <a:pt x="4506706" y="348343"/>
                </a:cubicBezTo>
                <a:cubicBezTo>
                  <a:pt x="4448649" y="333829"/>
                  <a:pt x="4390076" y="321240"/>
                  <a:pt x="4332534" y="304800"/>
                </a:cubicBezTo>
                <a:cubicBezTo>
                  <a:pt x="4307134" y="297543"/>
                  <a:pt x="4281962" y="289436"/>
                  <a:pt x="4256334" y="283029"/>
                </a:cubicBezTo>
                <a:cubicBezTo>
                  <a:pt x="4223879" y="274915"/>
                  <a:pt x="4191167" y="267818"/>
                  <a:pt x="4158363" y="261257"/>
                </a:cubicBezTo>
                <a:cubicBezTo>
                  <a:pt x="4136720" y="256928"/>
                  <a:pt x="4114462" y="255725"/>
                  <a:pt x="4093049" y="250372"/>
                </a:cubicBezTo>
                <a:cubicBezTo>
                  <a:pt x="4041794" y="237558"/>
                  <a:pt x="3990118" y="225380"/>
                  <a:pt x="3940649" y="206829"/>
                </a:cubicBezTo>
                <a:cubicBezTo>
                  <a:pt x="3850436" y="172999"/>
                  <a:pt x="3781515" y="143395"/>
                  <a:pt x="3679392" y="130629"/>
                </a:cubicBezTo>
                <a:lnTo>
                  <a:pt x="3505220" y="108857"/>
                </a:lnTo>
                <a:lnTo>
                  <a:pt x="3418134" y="97972"/>
                </a:lnTo>
                <a:cubicBezTo>
                  <a:pt x="3341419" y="78793"/>
                  <a:pt x="3330433" y="72872"/>
                  <a:pt x="3254849" y="65314"/>
                </a:cubicBezTo>
                <a:cubicBezTo>
                  <a:pt x="3207773" y="60606"/>
                  <a:pt x="3160356" y="59654"/>
                  <a:pt x="3113334" y="54429"/>
                </a:cubicBezTo>
                <a:cubicBezTo>
                  <a:pt x="3062332" y="48762"/>
                  <a:pt x="3011552" y="41093"/>
                  <a:pt x="2960934" y="32657"/>
                </a:cubicBezTo>
                <a:cubicBezTo>
                  <a:pt x="2917391" y="25400"/>
                  <a:pt x="2874230" y="15279"/>
                  <a:pt x="2830306" y="10886"/>
                </a:cubicBezTo>
                <a:lnTo>
                  <a:pt x="2721449" y="0"/>
                </a:lnTo>
                <a:lnTo>
                  <a:pt x="1175677" y="10886"/>
                </a:lnTo>
                <a:cubicBezTo>
                  <a:pt x="1092147" y="11899"/>
                  <a:pt x="1008669" y="16394"/>
                  <a:pt x="925306" y="21772"/>
                </a:cubicBezTo>
                <a:cubicBezTo>
                  <a:pt x="896112" y="23655"/>
                  <a:pt x="867314" y="29595"/>
                  <a:pt x="838220" y="32657"/>
                </a:cubicBezTo>
                <a:cubicBezTo>
                  <a:pt x="798361" y="36853"/>
                  <a:pt x="758391" y="39914"/>
                  <a:pt x="718477" y="43543"/>
                </a:cubicBezTo>
                <a:cubicBezTo>
                  <a:pt x="689449" y="50800"/>
                  <a:pt x="661149" y="62182"/>
                  <a:pt x="631392" y="65314"/>
                </a:cubicBezTo>
                <a:cubicBezTo>
                  <a:pt x="564577" y="72347"/>
                  <a:pt x="450260" y="77941"/>
                  <a:pt x="370134" y="97972"/>
                </a:cubicBezTo>
                <a:cubicBezTo>
                  <a:pt x="359002" y="100755"/>
                  <a:pt x="348363" y="105229"/>
                  <a:pt x="337477" y="108857"/>
                </a:cubicBezTo>
                <a:cubicBezTo>
                  <a:pt x="330220" y="116114"/>
                  <a:pt x="324245" y="124936"/>
                  <a:pt x="315706" y="130629"/>
                </a:cubicBezTo>
                <a:cubicBezTo>
                  <a:pt x="302204" y="139630"/>
                  <a:pt x="282724" y="140079"/>
                  <a:pt x="272163" y="152400"/>
                </a:cubicBezTo>
                <a:cubicBezTo>
                  <a:pt x="259446" y="167236"/>
                  <a:pt x="259131" y="189351"/>
                  <a:pt x="250392" y="206829"/>
                </a:cubicBezTo>
                <a:cubicBezTo>
                  <a:pt x="244541" y="218531"/>
                  <a:pt x="234471" y="227784"/>
                  <a:pt x="228620" y="239486"/>
                </a:cubicBezTo>
                <a:cubicBezTo>
                  <a:pt x="219881" y="256963"/>
                  <a:pt x="213527" y="275550"/>
                  <a:pt x="206849" y="293914"/>
                </a:cubicBezTo>
                <a:cubicBezTo>
                  <a:pt x="199006" y="315482"/>
                  <a:pt x="195340" y="338702"/>
                  <a:pt x="185077" y="359229"/>
                </a:cubicBezTo>
                <a:cubicBezTo>
                  <a:pt x="177820" y="373743"/>
                  <a:pt x="169698" y="387857"/>
                  <a:pt x="163306" y="402772"/>
                </a:cubicBezTo>
                <a:cubicBezTo>
                  <a:pt x="153935" y="424638"/>
                  <a:pt x="147059" y="456873"/>
                  <a:pt x="141534" y="478972"/>
                </a:cubicBezTo>
                <a:cubicBezTo>
                  <a:pt x="121940" y="655331"/>
                  <a:pt x="118556" y="643095"/>
                  <a:pt x="141534" y="903514"/>
                </a:cubicBezTo>
                <a:cubicBezTo>
                  <a:pt x="142960" y="919679"/>
                  <a:pt x="155425" y="932872"/>
                  <a:pt x="163306" y="947057"/>
                </a:cubicBezTo>
                <a:cubicBezTo>
                  <a:pt x="200115" y="1013313"/>
                  <a:pt x="187712" y="987758"/>
                  <a:pt x="228620" y="1045029"/>
                </a:cubicBezTo>
                <a:cubicBezTo>
                  <a:pt x="309703" y="1158545"/>
                  <a:pt x="181398" y="988361"/>
                  <a:pt x="283049" y="1110343"/>
                </a:cubicBezTo>
                <a:cubicBezTo>
                  <a:pt x="291424" y="1120394"/>
                  <a:pt x="295569" y="1133749"/>
                  <a:pt x="304820" y="1143000"/>
                </a:cubicBezTo>
                <a:cubicBezTo>
                  <a:pt x="320321" y="1158501"/>
                  <a:pt x="403900" y="1212978"/>
                  <a:pt x="413677" y="1219200"/>
                </a:cubicBezTo>
                <a:cubicBezTo>
                  <a:pt x="431527" y="1230559"/>
                  <a:pt x="448771" y="1243264"/>
                  <a:pt x="468106" y="1251857"/>
                </a:cubicBezTo>
                <a:cubicBezTo>
                  <a:pt x="481778" y="1257933"/>
                  <a:pt x="497641" y="1257490"/>
                  <a:pt x="511649" y="1262743"/>
                </a:cubicBezTo>
                <a:cubicBezTo>
                  <a:pt x="575422" y="1286658"/>
                  <a:pt x="536811" y="1286428"/>
                  <a:pt x="609620" y="1306286"/>
                </a:cubicBezTo>
                <a:cubicBezTo>
                  <a:pt x="630914" y="1312094"/>
                  <a:pt x="653163" y="1313543"/>
                  <a:pt x="674934" y="1317172"/>
                </a:cubicBezTo>
                <a:cubicBezTo>
                  <a:pt x="689448" y="1324429"/>
                  <a:pt x="702934" y="1334280"/>
                  <a:pt x="718477" y="1338943"/>
                </a:cubicBezTo>
                <a:cubicBezTo>
                  <a:pt x="730961" y="1342688"/>
                  <a:pt x="852777" y="1359912"/>
                  <a:pt x="859992" y="1360714"/>
                </a:cubicBezTo>
                <a:lnTo>
                  <a:pt x="1175677" y="1393372"/>
                </a:lnTo>
                <a:cubicBezTo>
                  <a:pt x="1204706" y="1400629"/>
                  <a:pt x="1233296" y="1409943"/>
                  <a:pt x="1262763" y="1415143"/>
                </a:cubicBezTo>
                <a:cubicBezTo>
                  <a:pt x="1295121" y="1420853"/>
                  <a:pt x="1328152" y="1421779"/>
                  <a:pt x="1360734" y="1426029"/>
                </a:cubicBezTo>
                <a:cubicBezTo>
                  <a:pt x="1360828" y="1426041"/>
                  <a:pt x="1551187" y="1453236"/>
                  <a:pt x="1589334" y="1458686"/>
                </a:cubicBezTo>
                <a:lnTo>
                  <a:pt x="1665534" y="1469572"/>
                </a:lnTo>
                <a:cubicBezTo>
                  <a:pt x="1690934" y="1473200"/>
                  <a:pt x="1716425" y="1476239"/>
                  <a:pt x="1741734" y="1480457"/>
                </a:cubicBezTo>
                <a:cubicBezTo>
                  <a:pt x="1785277" y="1487714"/>
                  <a:pt x="1828401" y="1498233"/>
                  <a:pt x="1872363" y="1502229"/>
                </a:cubicBezTo>
                <a:cubicBezTo>
                  <a:pt x="2043211" y="1517760"/>
                  <a:pt x="1952430" y="1507446"/>
                  <a:pt x="2144506" y="1534886"/>
                </a:cubicBezTo>
                <a:cubicBezTo>
                  <a:pt x="2169906" y="1538515"/>
                  <a:pt x="2195659" y="1540206"/>
                  <a:pt x="2220706" y="1545772"/>
                </a:cubicBezTo>
                <a:cubicBezTo>
                  <a:pt x="2402483" y="1586166"/>
                  <a:pt x="2238803" y="1553021"/>
                  <a:pt x="2492849" y="1589314"/>
                </a:cubicBezTo>
                <a:lnTo>
                  <a:pt x="2721449" y="1621972"/>
                </a:lnTo>
                <a:lnTo>
                  <a:pt x="2873849" y="1643743"/>
                </a:lnTo>
                <a:cubicBezTo>
                  <a:pt x="3014539" y="1667192"/>
                  <a:pt x="2853264" y="1641531"/>
                  <a:pt x="3037134" y="1665514"/>
                </a:cubicBezTo>
                <a:cubicBezTo>
                  <a:pt x="3088019" y="1672151"/>
                  <a:pt x="3138734" y="1680029"/>
                  <a:pt x="3189534" y="1687286"/>
                </a:cubicBezTo>
                <a:cubicBezTo>
                  <a:pt x="3214934" y="1690915"/>
                  <a:pt x="3240574" y="1693140"/>
                  <a:pt x="3265734" y="1698172"/>
                </a:cubicBezTo>
                <a:cubicBezTo>
                  <a:pt x="3302020" y="1705429"/>
                  <a:pt x="3337851" y="1715534"/>
                  <a:pt x="3374592" y="1719943"/>
                </a:cubicBezTo>
                <a:cubicBezTo>
                  <a:pt x="3428753" y="1726442"/>
                  <a:pt x="3483449" y="1727200"/>
                  <a:pt x="3537877" y="1730829"/>
                </a:cubicBezTo>
                <a:cubicBezTo>
                  <a:pt x="3842336" y="1817815"/>
                  <a:pt x="3706201" y="1786850"/>
                  <a:pt x="4365192" y="1741714"/>
                </a:cubicBezTo>
                <a:cubicBezTo>
                  <a:pt x="4385670" y="1740311"/>
                  <a:pt x="4393287" y="1711688"/>
                  <a:pt x="4408734" y="1698172"/>
                </a:cubicBezTo>
                <a:cubicBezTo>
                  <a:pt x="4422388" y="1686225"/>
                  <a:pt x="4438623" y="1677461"/>
                  <a:pt x="4452277" y="1665514"/>
                </a:cubicBezTo>
                <a:cubicBezTo>
                  <a:pt x="4467725" y="1651997"/>
                  <a:pt x="4478414" y="1632851"/>
                  <a:pt x="4495820" y="1621972"/>
                </a:cubicBezTo>
                <a:cubicBezTo>
                  <a:pt x="4508507" y="1614043"/>
                  <a:pt x="4524849" y="1614715"/>
                  <a:pt x="4539363" y="1611086"/>
                </a:cubicBezTo>
                <a:cubicBezTo>
                  <a:pt x="4585860" y="1541339"/>
                  <a:pt x="4528908" y="1616672"/>
                  <a:pt x="4615563" y="1545772"/>
                </a:cubicBezTo>
                <a:cubicBezTo>
                  <a:pt x="4639393" y="1526275"/>
                  <a:pt x="4659105" y="1502229"/>
                  <a:pt x="4680877" y="1480457"/>
                </a:cubicBezTo>
                <a:lnTo>
                  <a:pt x="4702649" y="1458686"/>
                </a:lnTo>
                <a:cubicBezTo>
                  <a:pt x="4717163" y="1444172"/>
                  <a:pt x="4735631" y="1432744"/>
                  <a:pt x="4746192" y="1415143"/>
                </a:cubicBezTo>
                <a:lnTo>
                  <a:pt x="4811506" y="1306286"/>
                </a:lnTo>
                <a:cubicBezTo>
                  <a:pt x="4833265" y="1197492"/>
                  <a:pt x="4802774" y="1297614"/>
                  <a:pt x="4855049" y="1219200"/>
                </a:cubicBezTo>
                <a:cubicBezTo>
                  <a:pt x="4861414" y="1209653"/>
                  <a:pt x="4860802" y="1196806"/>
                  <a:pt x="4865934" y="1186543"/>
                </a:cubicBezTo>
                <a:cubicBezTo>
                  <a:pt x="4881088" y="1156234"/>
                  <a:pt x="4896290" y="1145302"/>
                  <a:pt x="4920363" y="1121229"/>
                </a:cubicBezTo>
                <a:cubicBezTo>
                  <a:pt x="4927620" y="1106715"/>
                  <a:pt x="4936107" y="1092753"/>
                  <a:pt x="4942134" y="1077686"/>
                </a:cubicBezTo>
                <a:cubicBezTo>
                  <a:pt x="4950657" y="1056378"/>
                  <a:pt x="4963906" y="1012372"/>
                  <a:pt x="4963906" y="1012372"/>
                </a:cubicBezTo>
                <a:cubicBezTo>
                  <a:pt x="4960277" y="932543"/>
                  <a:pt x="4962541" y="852228"/>
                  <a:pt x="4953020" y="772886"/>
                </a:cubicBezTo>
                <a:cubicBezTo>
                  <a:pt x="4951461" y="759896"/>
                  <a:pt x="4937100" y="751931"/>
                  <a:pt x="4931249" y="740229"/>
                </a:cubicBezTo>
                <a:cubicBezTo>
                  <a:pt x="4869766" y="617262"/>
                  <a:pt x="5023473" y="863197"/>
                  <a:pt x="4865934" y="653143"/>
                </a:cubicBezTo>
                <a:cubicBezTo>
                  <a:pt x="4822405" y="595103"/>
                  <a:pt x="4772615" y="527168"/>
                  <a:pt x="4724420" y="478972"/>
                </a:cubicBezTo>
                <a:cubicBezTo>
                  <a:pt x="4706277" y="460829"/>
                  <a:pt x="4689063" y="441707"/>
                  <a:pt x="4669992" y="424543"/>
                </a:cubicBezTo>
                <a:cubicBezTo>
                  <a:pt x="4652722" y="409000"/>
                  <a:pt x="4636344" y="391391"/>
                  <a:pt x="4615563" y="381000"/>
                </a:cubicBezTo>
                <a:cubicBezTo>
                  <a:pt x="4599014" y="372726"/>
                  <a:pt x="4579277" y="373743"/>
                  <a:pt x="4561134" y="370114"/>
                </a:cubicBezTo>
                <a:cubicBezTo>
                  <a:pt x="4503735" y="331849"/>
                  <a:pt x="4555228" y="360888"/>
                  <a:pt x="4484934" y="337457"/>
                </a:cubicBezTo>
                <a:cubicBezTo>
                  <a:pt x="4466397" y="331278"/>
                  <a:pt x="4449294" y="321054"/>
                  <a:pt x="4430506" y="315686"/>
                </a:cubicBezTo>
                <a:cubicBezTo>
                  <a:pt x="4398339" y="306495"/>
                  <a:pt x="4365245" y="300924"/>
                  <a:pt x="4332534" y="293914"/>
                </a:cubicBezTo>
                <a:cubicBezTo>
                  <a:pt x="4314443" y="290037"/>
                  <a:pt x="4295956" y="287897"/>
                  <a:pt x="4278106" y="283029"/>
                </a:cubicBezTo>
                <a:cubicBezTo>
                  <a:pt x="4255966" y="276991"/>
                  <a:pt x="4235295" y="265758"/>
                  <a:pt x="4212792" y="261257"/>
                </a:cubicBezTo>
                <a:cubicBezTo>
                  <a:pt x="4117348" y="242168"/>
                  <a:pt x="4045323" y="239021"/>
                  <a:pt x="3951534" y="228600"/>
                </a:cubicBezTo>
                <a:cubicBezTo>
                  <a:pt x="3674289" y="197794"/>
                  <a:pt x="4085495" y="239817"/>
                  <a:pt x="3755592" y="206829"/>
                </a:cubicBezTo>
                <a:cubicBezTo>
                  <a:pt x="3715678" y="195943"/>
                  <a:pt x="3676658" y="180974"/>
                  <a:pt x="3635849" y="174172"/>
                </a:cubicBezTo>
                <a:cubicBezTo>
                  <a:pt x="3567468" y="162775"/>
                  <a:pt x="3497976" y="159534"/>
                  <a:pt x="3429020" y="152400"/>
                </a:cubicBezTo>
                <a:cubicBezTo>
                  <a:pt x="3392747" y="148648"/>
                  <a:pt x="3355922" y="148666"/>
                  <a:pt x="3320163" y="141514"/>
                </a:cubicBezTo>
                <a:cubicBezTo>
                  <a:pt x="3283877" y="134257"/>
                  <a:pt x="3247807" y="125826"/>
                  <a:pt x="3211306" y="119743"/>
                </a:cubicBezTo>
                <a:cubicBezTo>
                  <a:pt x="3182449" y="114934"/>
                  <a:pt x="3153206" y="112810"/>
                  <a:pt x="3124220" y="108857"/>
                </a:cubicBezTo>
                <a:lnTo>
                  <a:pt x="2971820" y="87086"/>
                </a:lnTo>
                <a:cubicBezTo>
                  <a:pt x="2946420" y="83457"/>
                  <a:pt x="2921275" y="76595"/>
                  <a:pt x="2895620" y="76200"/>
                </a:cubicBezTo>
                <a:lnTo>
                  <a:pt x="2188049" y="65314"/>
                </a:lnTo>
                <a:cubicBezTo>
                  <a:pt x="2126363" y="61686"/>
                  <a:pt x="2064571" y="59560"/>
                  <a:pt x="2002992" y="54429"/>
                </a:cubicBezTo>
                <a:cubicBezTo>
                  <a:pt x="1977423" y="52298"/>
                  <a:pt x="1952225" y="46934"/>
                  <a:pt x="1926792" y="43543"/>
                </a:cubicBezTo>
                <a:lnTo>
                  <a:pt x="1839706" y="32657"/>
                </a:lnTo>
                <a:cubicBezTo>
                  <a:pt x="1592963" y="36286"/>
                  <a:pt x="1345939" y="31220"/>
                  <a:pt x="1099477" y="43543"/>
                </a:cubicBezTo>
                <a:cubicBezTo>
                  <a:pt x="1083740" y="44330"/>
                  <a:pt x="929300" y="86398"/>
                  <a:pt x="892649" y="97972"/>
                </a:cubicBezTo>
                <a:cubicBezTo>
                  <a:pt x="848881" y="111793"/>
                  <a:pt x="807294" y="133968"/>
                  <a:pt x="762020" y="141514"/>
                </a:cubicBezTo>
                <a:cubicBezTo>
                  <a:pt x="740249" y="145143"/>
                  <a:pt x="718119" y="147047"/>
                  <a:pt x="696706" y="152400"/>
                </a:cubicBezTo>
                <a:cubicBezTo>
                  <a:pt x="674442" y="157966"/>
                  <a:pt x="653373" y="167578"/>
                  <a:pt x="631392" y="174172"/>
                </a:cubicBezTo>
                <a:cubicBezTo>
                  <a:pt x="600657" y="183392"/>
                  <a:pt x="564481" y="189731"/>
                  <a:pt x="533420" y="195943"/>
                </a:cubicBezTo>
                <a:cubicBezTo>
                  <a:pt x="518906" y="203200"/>
                  <a:pt x="504792" y="211322"/>
                  <a:pt x="489877" y="217714"/>
                </a:cubicBezTo>
                <a:cubicBezTo>
                  <a:pt x="479330" y="222234"/>
                  <a:pt x="467483" y="223468"/>
                  <a:pt x="457220" y="228600"/>
                </a:cubicBezTo>
                <a:cubicBezTo>
                  <a:pt x="417817" y="248302"/>
                  <a:pt x="426680" y="253605"/>
                  <a:pt x="391906" y="283029"/>
                </a:cubicBezTo>
                <a:cubicBezTo>
                  <a:pt x="356433" y="313045"/>
                  <a:pt x="321713" y="344338"/>
                  <a:pt x="283049" y="370114"/>
                </a:cubicBezTo>
                <a:cubicBezTo>
                  <a:pt x="249128" y="392728"/>
                  <a:pt x="206433" y="419446"/>
                  <a:pt x="174192" y="446314"/>
                </a:cubicBezTo>
                <a:cubicBezTo>
                  <a:pt x="166307" y="452885"/>
                  <a:pt x="160213" y="461407"/>
                  <a:pt x="152420" y="468086"/>
                </a:cubicBezTo>
                <a:cubicBezTo>
                  <a:pt x="121247" y="494806"/>
                  <a:pt x="66615" y="531479"/>
                  <a:pt x="43563" y="566057"/>
                </a:cubicBezTo>
                <a:cubicBezTo>
                  <a:pt x="36306" y="576943"/>
                  <a:pt x="27643" y="587012"/>
                  <a:pt x="21792" y="598714"/>
                </a:cubicBezTo>
                <a:cubicBezTo>
                  <a:pt x="16660" y="608977"/>
                  <a:pt x="14535" y="620486"/>
                  <a:pt x="10906" y="631372"/>
                </a:cubicBezTo>
                <a:cubicBezTo>
                  <a:pt x="14535" y="707572"/>
                  <a:pt x="11710" y="784355"/>
                  <a:pt x="21792" y="859972"/>
                </a:cubicBezTo>
                <a:cubicBezTo>
                  <a:pt x="26342" y="894094"/>
                  <a:pt x="41664" y="925982"/>
                  <a:pt x="54449" y="957943"/>
                </a:cubicBezTo>
                <a:cubicBezTo>
                  <a:pt x="104730" y="1083645"/>
                  <a:pt x="74544" y="1035535"/>
                  <a:pt x="130649" y="1110343"/>
                </a:cubicBezTo>
                <a:cubicBezTo>
                  <a:pt x="151840" y="1173919"/>
                  <a:pt x="124953" y="1115533"/>
                  <a:pt x="174192" y="1164772"/>
                </a:cubicBezTo>
                <a:cubicBezTo>
                  <a:pt x="183443" y="1174023"/>
                  <a:pt x="186712" y="1188178"/>
                  <a:pt x="195963" y="1197429"/>
                </a:cubicBezTo>
                <a:cubicBezTo>
                  <a:pt x="205214" y="1206680"/>
                  <a:pt x="218404" y="1211027"/>
                  <a:pt x="228620" y="1219200"/>
                </a:cubicBezTo>
                <a:cubicBezTo>
                  <a:pt x="307702" y="1282465"/>
                  <a:pt x="154289" y="1180995"/>
                  <a:pt x="304820" y="1273629"/>
                </a:cubicBezTo>
                <a:cubicBezTo>
                  <a:pt x="333974" y="1291570"/>
                  <a:pt x="359431" y="1317232"/>
                  <a:pt x="391906" y="1328057"/>
                </a:cubicBezTo>
                <a:cubicBezTo>
                  <a:pt x="402792" y="1331686"/>
                  <a:pt x="414077" y="1334283"/>
                  <a:pt x="424563" y="1338943"/>
                </a:cubicBezTo>
                <a:cubicBezTo>
                  <a:pt x="446806" y="1348829"/>
                  <a:pt x="468508" y="1359944"/>
                  <a:pt x="489877" y="1371600"/>
                </a:cubicBezTo>
                <a:cubicBezTo>
                  <a:pt x="508452" y="1381732"/>
                  <a:pt x="525044" y="1395502"/>
                  <a:pt x="544306" y="1404257"/>
                </a:cubicBezTo>
                <a:cubicBezTo>
                  <a:pt x="616709" y="1437168"/>
                  <a:pt x="600303" y="1418256"/>
                  <a:pt x="674934" y="1436914"/>
                </a:cubicBezTo>
                <a:cubicBezTo>
                  <a:pt x="726189" y="1449728"/>
                  <a:pt x="777212" y="1463750"/>
                  <a:pt x="827334" y="1480457"/>
                </a:cubicBezTo>
                <a:cubicBezTo>
                  <a:pt x="849106" y="1487714"/>
                  <a:pt x="870209" y="1497420"/>
                  <a:pt x="892649" y="1502229"/>
                </a:cubicBezTo>
                <a:cubicBezTo>
                  <a:pt x="921254" y="1508359"/>
                  <a:pt x="950748" y="1509161"/>
                  <a:pt x="979734" y="1513114"/>
                </a:cubicBezTo>
                <a:cubicBezTo>
                  <a:pt x="1030579" y="1520047"/>
                  <a:pt x="1081577" y="1526093"/>
                  <a:pt x="1132134" y="1534886"/>
                </a:cubicBezTo>
                <a:cubicBezTo>
                  <a:pt x="1159161" y="1539586"/>
                  <a:pt x="1287232" y="1569617"/>
                  <a:pt x="1317192" y="1578429"/>
                </a:cubicBezTo>
                <a:cubicBezTo>
                  <a:pt x="1350217" y="1588142"/>
                  <a:pt x="1382306" y="1600818"/>
                  <a:pt x="1415163" y="1611086"/>
                </a:cubicBezTo>
                <a:cubicBezTo>
                  <a:pt x="1502466" y="1638368"/>
                  <a:pt x="1492250" y="1631786"/>
                  <a:pt x="1589334" y="1654629"/>
                </a:cubicBezTo>
                <a:cubicBezTo>
                  <a:pt x="1618461" y="1661482"/>
                  <a:pt x="1646981" y="1671047"/>
                  <a:pt x="1676420" y="1676400"/>
                </a:cubicBezTo>
                <a:cubicBezTo>
                  <a:pt x="1726908" y="1685580"/>
                  <a:pt x="1778020" y="1690915"/>
                  <a:pt x="1828820" y="1698172"/>
                </a:cubicBezTo>
                <a:cubicBezTo>
                  <a:pt x="1854220" y="1701801"/>
                  <a:pt x="1879519" y="1706224"/>
                  <a:pt x="1905020" y="1709057"/>
                </a:cubicBezTo>
                <a:lnTo>
                  <a:pt x="2002992" y="1719943"/>
                </a:lnTo>
                <a:cubicBezTo>
                  <a:pt x="2053877" y="1726580"/>
                  <a:pt x="2155392" y="1741714"/>
                  <a:pt x="2155392" y="1741714"/>
                </a:cubicBezTo>
                <a:cubicBezTo>
                  <a:pt x="2299322" y="1782838"/>
                  <a:pt x="2169720" y="1749544"/>
                  <a:pt x="2383992" y="1785257"/>
                </a:cubicBezTo>
                <a:cubicBezTo>
                  <a:pt x="2431233" y="1793131"/>
                  <a:pt x="2477886" y="1801427"/>
                  <a:pt x="2525506" y="1807029"/>
                </a:cubicBezTo>
                <a:cubicBezTo>
                  <a:pt x="2753965" y="1833906"/>
                  <a:pt x="2532074" y="1803301"/>
                  <a:pt x="2710563" y="1828800"/>
                </a:cubicBezTo>
                <a:cubicBezTo>
                  <a:pt x="2928277" y="1821543"/>
                  <a:pt x="3146295" y="1820617"/>
                  <a:pt x="3363706" y="1807029"/>
                </a:cubicBezTo>
                <a:cubicBezTo>
                  <a:pt x="3379902" y="1806017"/>
                  <a:pt x="3391854" y="1790389"/>
                  <a:pt x="3407249" y="1785257"/>
                </a:cubicBezTo>
                <a:cubicBezTo>
                  <a:pt x="3435635" y="1775795"/>
                  <a:pt x="3464993" y="1769354"/>
                  <a:pt x="3494334" y="1763486"/>
                </a:cubicBezTo>
                <a:cubicBezTo>
                  <a:pt x="3512477" y="1759857"/>
                  <a:pt x="3530701" y="1756614"/>
                  <a:pt x="3548763" y="1752600"/>
                </a:cubicBezTo>
                <a:cubicBezTo>
                  <a:pt x="3563368" y="1749354"/>
                  <a:pt x="3577495" y="1743830"/>
                  <a:pt x="3592306" y="1741714"/>
                </a:cubicBezTo>
                <a:cubicBezTo>
                  <a:pt x="3628406" y="1736557"/>
                  <a:pt x="3664877" y="1734457"/>
                  <a:pt x="3701163" y="1730829"/>
                </a:cubicBezTo>
                <a:cubicBezTo>
                  <a:pt x="3712049" y="1727200"/>
                  <a:pt x="3722688" y="1722726"/>
                  <a:pt x="3733820" y="1719943"/>
                </a:cubicBezTo>
                <a:cubicBezTo>
                  <a:pt x="3801913" y="1702919"/>
                  <a:pt x="3838723" y="1704851"/>
                  <a:pt x="3918877" y="1698172"/>
                </a:cubicBezTo>
                <a:cubicBezTo>
                  <a:pt x="4018191" y="1665067"/>
                  <a:pt x="3948994" y="1684360"/>
                  <a:pt x="4049506" y="1665514"/>
                </a:cubicBezTo>
                <a:cubicBezTo>
                  <a:pt x="4085876" y="1658695"/>
                  <a:pt x="4158363" y="1643743"/>
                  <a:pt x="4158363" y="1643743"/>
                </a:cubicBezTo>
                <a:cubicBezTo>
                  <a:pt x="4172877" y="1636486"/>
                  <a:pt x="4186991" y="1628364"/>
                  <a:pt x="4201906" y="1621972"/>
                </a:cubicBezTo>
                <a:cubicBezTo>
                  <a:pt x="4212453" y="1617452"/>
                  <a:pt x="4234563" y="1611086"/>
                  <a:pt x="4234563" y="1611086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990665" y="1713739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                  A successful Strategy to Overcome Obstacles for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the Use of Renewable Energy Technologies in Industry</a:t>
            </a:r>
            <a:endParaRPr lang="de-AT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288899" y="4355097"/>
            <a:ext cx="2855101" cy="1069894"/>
            <a:chOff x="6109929" y="3789040"/>
            <a:chExt cx="2855101" cy="1069894"/>
          </a:xfrm>
        </p:grpSpPr>
        <p:sp>
          <p:nvSpPr>
            <p:cNvPr id="7" name="Freihandform 6"/>
            <p:cNvSpPr/>
            <p:nvPr/>
          </p:nvSpPr>
          <p:spPr>
            <a:xfrm>
              <a:off x="6109929" y="3789040"/>
              <a:ext cx="2710543" cy="1069894"/>
            </a:xfrm>
            <a:custGeom>
              <a:avLst/>
              <a:gdLst>
                <a:gd name="connsiteX0" fmla="*/ 1436915 w 2710543"/>
                <a:gd name="connsiteY0" fmla="*/ 43543 h 1069894"/>
                <a:gd name="connsiteX1" fmla="*/ 859972 w 2710543"/>
                <a:gd name="connsiteY1" fmla="*/ 43543 h 1069894"/>
                <a:gd name="connsiteX2" fmla="*/ 772886 w 2710543"/>
                <a:gd name="connsiteY2" fmla="*/ 65314 h 1069894"/>
                <a:gd name="connsiteX3" fmla="*/ 609600 w 2710543"/>
                <a:gd name="connsiteY3" fmla="*/ 87086 h 1069894"/>
                <a:gd name="connsiteX4" fmla="*/ 566058 w 2710543"/>
                <a:gd name="connsiteY4" fmla="*/ 97971 h 1069894"/>
                <a:gd name="connsiteX5" fmla="*/ 457200 w 2710543"/>
                <a:gd name="connsiteY5" fmla="*/ 119743 h 1069894"/>
                <a:gd name="connsiteX6" fmla="*/ 424543 w 2710543"/>
                <a:gd name="connsiteY6" fmla="*/ 152400 h 1069894"/>
                <a:gd name="connsiteX7" fmla="*/ 391886 w 2710543"/>
                <a:gd name="connsiteY7" fmla="*/ 163286 h 1069894"/>
                <a:gd name="connsiteX8" fmla="*/ 359229 w 2710543"/>
                <a:gd name="connsiteY8" fmla="*/ 185057 h 1069894"/>
                <a:gd name="connsiteX9" fmla="*/ 315686 w 2710543"/>
                <a:gd name="connsiteY9" fmla="*/ 206828 h 1069894"/>
                <a:gd name="connsiteX10" fmla="*/ 250372 w 2710543"/>
                <a:gd name="connsiteY10" fmla="*/ 250371 h 1069894"/>
                <a:gd name="connsiteX11" fmla="*/ 206829 w 2710543"/>
                <a:gd name="connsiteY11" fmla="*/ 315686 h 1069894"/>
                <a:gd name="connsiteX12" fmla="*/ 152400 w 2710543"/>
                <a:gd name="connsiteY12" fmla="*/ 435428 h 1069894"/>
                <a:gd name="connsiteX13" fmla="*/ 163286 w 2710543"/>
                <a:gd name="connsiteY13" fmla="*/ 598714 h 1069894"/>
                <a:gd name="connsiteX14" fmla="*/ 195943 w 2710543"/>
                <a:gd name="connsiteY14" fmla="*/ 642257 h 1069894"/>
                <a:gd name="connsiteX15" fmla="*/ 272143 w 2710543"/>
                <a:gd name="connsiteY15" fmla="*/ 707571 h 1069894"/>
                <a:gd name="connsiteX16" fmla="*/ 304800 w 2710543"/>
                <a:gd name="connsiteY16" fmla="*/ 740228 h 1069894"/>
                <a:gd name="connsiteX17" fmla="*/ 381000 w 2710543"/>
                <a:gd name="connsiteY17" fmla="*/ 772886 h 1069894"/>
                <a:gd name="connsiteX18" fmla="*/ 435429 w 2710543"/>
                <a:gd name="connsiteY18" fmla="*/ 805543 h 1069894"/>
                <a:gd name="connsiteX19" fmla="*/ 468086 w 2710543"/>
                <a:gd name="connsiteY19" fmla="*/ 827314 h 1069894"/>
                <a:gd name="connsiteX20" fmla="*/ 522515 w 2710543"/>
                <a:gd name="connsiteY20" fmla="*/ 849086 h 1069894"/>
                <a:gd name="connsiteX21" fmla="*/ 620486 w 2710543"/>
                <a:gd name="connsiteY21" fmla="*/ 881743 h 1069894"/>
                <a:gd name="connsiteX22" fmla="*/ 653143 w 2710543"/>
                <a:gd name="connsiteY22" fmla="*/ 892628 h 1069894"/>
                <a:gd name="connsiteX23" fmla="*/ 718458 w 2710543"/>
                <a:gd name="connsiteY23" fmla="*/ 903514 h 1069894"/>
                <a:gd name="connsiteX24" fmla="*/ 794658 w 2710543"/>
                <a:gd name="connsiteY24" fmla="*/ 925286 h 1069894"/>
                <a:gd name="connsiteX25" fmla="*/ 870858 w 2710543"/>
                <a:gd name="connsiteY25" fmla="*/ 936171 h 1069894"/>
                <a:gd name="connsiteX26" fmla="*/ 1001486 w 2710543"/>
                <a:gd name="connsiteY26" fmla="*/ 957943 h 1069894"/>
                <a:gd name="connsiteX27" fmla="*/ 1066800 w 2710543"/>
                <a:gd name="connsiteY27" fmla="*/ 968828 h 1069894"/>
                <a:gd name="connsiteX28" fmla="*/ 1121229 w 2710543"/>
                <a:gd name="connsiteY28" fmla="*/ 979714 h 1069894"/>
                <a:gd name="connsiteX29" fmla="*/ 1251858 w 2710543"/>
                <a:gd name="connsiteY29" fmla="*/ 1012371 h 1069894"/>
                <a:gd name="connsiteX30" fmla="*/ 1306286 w 2710543"/>
                <a:gd name="connsiteY30" fmla="*/ 1023257 h 1069894"/>
                <a:gd name="connsiteX31" fmla="*/ 1382486 w 2710543"/>
                <a:gd name="connsiteY31" fmla="*/ 1045028 h 1069894"/>
                <a:gd name="connsiteX32" fmla="*/ 1458686 w 2710543"/>
                <a:gd name="connsiteY32" fmla="*/ 1055914 h 1069894"/>
                <a:gd name="connsiteX33" fmla="*/ 1926772 w 2710543"/>
                <a:gd name="connsiteY33" fmla="*/ 1034143 h 1069894"/>
                <a:gd name="connsiteX34" fmla="*/ 2002972 w 2710543"/>
                <a:gd name="connsiteY34" fmla="*/ 990600 h 1069894"/>
                <a:gd name="connsiteX35" fmla="*/ 2046515 w 2710543"/>
                <a:gd name="connsiteY35" fmla="*/ 947057 h 1069894"/>
                <a:gd name="connsiteX36" fmla="*/ 2155372 w 2710543"/>
                <a:gd name="connsiteY36" fmla="*/ 903514 h 1069894"/>
                <a:gd name="connsiteX37" fmla="*/ 2275115 w 2710543"/>
                <a:gd name="connsiteY37" fmla="*/ 849086 h 1069894"/>
                <a:gd name="connsiteX38" fmla="*/ 2362200 w 2710543"/>
                <a:gd name="connsiteY38" fmla="*/ 772886 h 1069894"/>
                <a:gd name="connsiteX39" fmla="*/ 2394858 w 2710543"/>
                <a:gd name="connsiteY39" fmla="*/ 729343 h 1069894"/>
                <a:gd name="connsiteX40" fmla="*/ 2416629 w 2710543"/>
                <a:gd name="connsiteY40" fmla="*/ 707571 h 1069894"/>
                <a:gd name="connsiteX41" fmla="*/ 2460172 w 2710543"/>
                <a:gd name="connsiteY41" fmla="*/ 653143 h 1069894"/>
                <a:gd name="connsiteX42" fmla="*/ 2536372 w 2710543"/>
                <a:gd name="connsiteY42" fmla="*/ 576943 h 1069894"/>
                <a:gd name="connsiteX43" fmla="*/ 2558143 w 2710543"/>
                <a:gd name="connsiteY43" fmla="*/ 555171 h 1069894"/>
                <a:gd name="connsiteX44" fmla="*/ 2590800 w 2710543"/>
                <a:gd name="connsiteY44" fmla="*/ 544286 h 1069894"/>
                <a:gd name="connsiteX45" fmla="*/ 2645229 w 2710543"/>
                <a:gd name="connsiteY45" fmla="*/ 489857 h 1069894"/>
                <a:gd name="connsiteX46" fmla="*/ 2656115 w 2710543"/>
                <a:gd name="connsiteY46" fmla="*/ 457200 h 1069894"/>
                <a:gd name="connsiteX47" fmla="*/ 2699658 w 2710543"/>
                <a:gd name="connsiteY47" fmla="*/ 348343 h 1069894"/>
                <a:gd name="connsiteX48" fmla="*/ 2710543 w 2710543"/>
                <a:gd name="connsiteY48" fmla="*/ 304800 h 1069894"/>
                <a:gd name="connsiteX49" fmla="*/ 2699658 w 2710543"/>
                <a:gd name="connsiteY49" fmla="*/ 228600 h 1069894"/>
                <a:gd name="connsiteX50" fmla="*/ 2623458 w 2710543"/>
                <a:gd name="connsiteY50" fmla="*/ 174171 h 1069894"/>
                <a:gd name="connsiteX51" fmla="*/ 2514600 w 2710543"/>
                <a:gd name="connsiteY51" fmla="*/ 130628 h 1069894"/>
                <a:gd name="connsiteX52" fmla="*/ 2449286 w 2710543"/>
                <a:gd name="connsiteY52" fmla="*/ 97971 h 1069894"/>
                <a:gd name="connsiteX53" fmla="*/ 2373086 w 2710543"/>
                <a:gd name="connsiteY53" fmla="*/ 65314 h 1069894"/>
                <a:gd name="connsiteX54" fmla="*/ 2307772 w 2710543"/>
                <a:gd name="connsiteY54" fmla="*/ 54428 h 1069894"/>
                <a:gd name="connsiteX55" fmla="*/ 2209800 w 2710543"/>
                <a:gd name="connsiteY55" fmla="*/ 21771 h 1069894"/>
                <a:gd name="connsiteX56" fmla="*/ 2013858 w 2710543"/>
                <a:gd name="connsiteY56" fmla="*/ 0 h 1069894"/>
                <a:gd name="connsiteX57" fmla="*/ 1338943 w 2710543"/>
                <a:gd name="connsiteY57" fmla="*/ 10886 h 1069894"/>
                <a:gd name="connsiteX58" fmla="*/ 1295400 w 2710543"/>
                <a:gd name="connsiteY58" fmla="*/ 21771 h 1069894"/>
                <a:gd name="connsiteX59" fmla="*/ 500743 w 2710543"/>
                <a:gd name="connsiteY59" fmla="*/ 32657 h 1069894"/>
                <a:gd name="connsiteX60" fmla="*/ 446315 w 2710543"/>
                <a:gd name="connsiteY60" fmla="*/ 43543 h 1069894"/>
                <a:gd name="connsiteX61" fmla="*/ 359229 w 2710543"/>
                <a:gd name="connsiteY61" fmla="*/ 76200 h 1069894"/>
                <a:gd name="connsiteX62" fmla="*/ 239486 w 2710543"/>
                <a:gd name="connsiteY62" fmla="*/ 87086 h 1069894"/>
                <a:gd name="connsiteX63" fmla="*/ 185058 w 2710543"/>
                <a:gd name="connsiteY63" fmla="*/ 108857 h 1069894"/>
                <a:gd name="connsiteX64" fmla="*/ 130629 w 2710543"/>
                <a:gd name="connsiteY64" fmla="*/ 185057 h 1069894"/>
                <a:gd name="connsiteX65" fmla="*/ 119743 w 2710543"/>
                <a:gd name="connsiteY65" fmla="*/ 217714 h 1069894"/>
                <a:gd name="connsiteX66" fmla="*/ 130629 w 2710543"/>
                <a:gd name="connsiteY66" fmla="*/ 402771 h 1069894"/>
                <a:gd name="connsiteX67" fmla="*/ 239486 w 2710543"/>
                <a:gd name="connsiteY67" fmla="*/ 533400 h 1069894"/>
                <a:gd name="connsiteX68" fmla="*/ 348343 w 2710543"/>
                <a:gd name="connsiteY68" fmla="*/ 631371 h 1069894"/>
                <a:gd name="connsiteX69" fmla="*/ 391886 w 2710543"/>
                <a:gd name="connsiteY69" fmla="*/ 653143 h 1069894"/>
                <a:gd name="connsiteX70" fmla="*/ 511629 w 2710543"/>
                <a:gd name="connsiteY70" fmla="*/ 707571 h 1069894"/>
                <a:gd name="connsiteX71" fmla="*/ 555172 w 2710543"/>
                <a:gd name="connsiteY71" fmla="*/ 729343 h 1069894"/>
                <a:gd name="connsiteX72" fmla="*/ 609600 w 2710543"/>
                <a:gd name="connsiteY72" fmla="*/ 740228 h 1069894"/>
                <a:gd name="connsiteX73" fmla="*/ 816429 w 2710543"/>
                <a:gd name="connsiteY73" fmla="*/ 762000 h 1069894"/>
                <a:gd name="connsiteX74" fmla="*/ 925286 w 2710543"/>
                <a:gd name="connsiteY74" fmla="*/ 783771 h 1069894"/>
                <a:gd name="connsiteX75" fmla="*/ 1817915 w 2710543"/>
                <a:gd name="connsiteY75" fmla="*/ 772886 h 1069894"/>
                <a:gd name="connsiteX76" fmla="*/ 1883229 w 2710543"/>
                <a:gd name="connsiteY76" fmla="*/ 762000 h 1069894"/>
                <a:gd name="connsiteX77" fmla="*/ 2122715 w 2710543"/>
                <a:gd name="connsiteY77" fmla="*/ 751114 h 1069894"/>
                <a:gd name="connsiteX78" fmla="*/ 2231572 w 2710543"/>
                <a:gd name="connsiteY78" fmla="*/ 729343 h 1069894"/>
                <a:gd name="connsiteX79" fmla="*/ 2264229 w 2710543"/>
                <a:gd name="connsiteY79" fmla="*/ 718457 h 1069894"/>
                <a:gd name="connsiteX80" fmla="*/ 2296886 w 2710543"/>
                <a:gd name="connsiteY80" fmla="*/ 696686 h 1069894"/>
                <a:gd name="connsiteX81" fmla="*/ 2318658 w 2710543"/>
                <a:gd name="connsiteY81" fmla="*/ 674914 h 1069894"/>
                <a:gd name="connsiteX82" fmla="*/ 2362200 w 2710543"/>
                <a:gd name="connsiteY82" fmla="*/ 664028 h 1069894"/>
                <a:gd name="connsiteX83" fmla="*/ 2427515 w 2710543"/>
                <a:gd name="connsiteY83" fmla="*/ 620486 h 1069894"/>
                <a:gd name="connsiteX84" fmla="*/ 2449286 w 2710543"/>
                <a:gd name="connsiteY84" fmla="*/ 566057 h 1069894"/>
                <a:gd name="connsiteX85" fmla="*/ 2460172 w 2710543"/>
                <a:gd name="connsiteY85" fmla="*/ 533400 h 1069894"/>
                <a:gd name="connsiteX86" fmla="*/ 2481943 w 2710543"/>
                <a:gd name="connsiteY86" fmla="*/ 511628 h 1069894"/>
                <a:gd name="connsiteX87" fmla="*/ 2492829 w 2710543"/>
                <a:gd name="connsiteY87" fmla="*/ 478971 h 1069894"/>
                <a:gd name="connsiteX88" fmla="*/ 2514600 w 2710543"/>
                <a:gd name="connsiteY88" fmla="*/ 391886 h 1069894"/>
                <a:gd name="connsiteX89" fmla="*/ 2503715 w 2710543"/>
                <a:gd name="connsiteY89" fmla="*/ 326571 h 1069894"/>
                <a:gd name="connsiteX90" fmla="*/ 2460172 w 2710543"/>
                <a:gd name="connsiteY90" fmla="*/ 304800 h 1069894"/>
                <a:gd name="connsiteX91" fmla="*/ 2427515 w 2710543"/>
                <a:gd name="connsiteY91" fmla="*/ 283028 h 1069894"/>
                <a:gd name="connsiteX92" fmla="*/ 2383972 w 2710543"/>
                <a:gd name="connsiteY92" fmla="*/ 272143 h 1069894"/>
                <a:gd name="connsiteX93" fmla="*/ 2307772 w 2710543"/>
                <a:gd name="connsiteY93" fmla="*/ 250371 h 1069894"/>
                <a:gd name="connsiteX94" fmla="*/ 2231572 w 2710543"/>
                <a:gd name="connsiteY94" fmla="*/ 239486 h 1069894"/>
                <a:gd name="connsiteX95" fmla="*/ 2155372 w 2710543"/>
                <a:gd name="connsiteY95" fmla="*/ 217714 h 1069894"/>
                <a:gd name="connsiteX96" fmla="*/ 2100943 w 2710543"/>
                <a:gd name="connsiteY96" fmla="*/ 195943 h 1069894"/>
                <a:gd name="connsiteX97" fmla="*/ 2046515 w 2710543"/>
                <a:gd name="connsiteY97" fmla="*/ 185057 h 1069894"/>
                <a:gd name="connsiteX98" fmla="*/ 1981200 w 2710543"/>
                <a:gd name="connsiteY98" fmla="*/ 163286 h 1069894"/>
                <a:gd name="connsiteX99" fmla="*/ 1850572 w 2710543"/>
                <a:gd name="connsiteY99" fmla="*/ 152400 h 1069894"/>
                <a:gd name="connsiteX100" fmla="*/ 1741715 w 2710543"/>
                <a:gd name="connsiteY100" fmla="*/ 130628 h 1069894"/>
                <a:gd name="connsiteX101" fmla="*/ 1600200 w 2710543"/>
                <a:gd name="connsiteY101" fmla="*/ 108857 h 1069894"/>
                <a:gd name="connsiteX102" fmla="*/ 1567543 w 2710543"/>
                <a:gd name="connsiteY102" fmla="*/ 97971 h 1069894"/>
                <a:gd name="connsiteX103" fmla="*/ 1393372 w 2710543"/>
                <a:gd name="connsiteY103" fmla="*/ 76200 h 1069894"/>
                <a:gd name="connsiteX104" fmla="*/ 1349829 w 2710543"/>
                <a:gd name="connsiteY104" fmla="*/ 65314 h 1069894"/>
                <a:gd name="connsiteX105" fmla="*/ 827315 w 2710543"/>
                <a:gd name="connsiteY105" fmla="*/ 43543 h 1069894"/>
                <a:gd name="connsiteX106" fmla="*/ 272143 w 2710543"/>
                <a:gd name="connsiteY106" fmla="*/ 65314 h 1069894"/>
                <a:gd name="connsiteX107" fmla="*/ 130629 w 2710543"/>
                <a:gd name="connsiteY107" fmla="*/ 119743 h 1069894"/>
                <a:gd name="connsiteX108" fmla="*/ 119743 w 2710543"/>
                <a:gd name="connsiteY108" fmla="*/ 152400 h 1069894"/>
                <a:gd name="connsiteX109" fmla="*/ 97972 w 2710543"/>
                <a:gd name="connsiteY109" fmla="*/ 185057 h 1069894"/>
                <a:gd name="connsiteX110" fmla="*/ 87086 w 2710543"/>
                <a:gd name="connsiteY110" fmla="*/ 239486 h 1069894"/>
                <a:gd name="connsiteX111" fmla="*/ 65315 w 2710543"/>
                <a:gd name="connsiteY111" fmla="*/ 272143 h 1069894"/>
                <a:gd name="connsiteX112" fmla="*/ 0 w 2710543"/>
                <a:gd name="connsiteY112" fmla="*/ 424543 h 1069894"/>
                <a:gd name="connsiteX113" fmla="*/ 10886 w 2710543"/>
                <a:gd name="connsiteY113" fmla="*/ 653143 h 1069894"/>
                <a:gd name="connsiteX114" fmla="*/ 87086 w 2710543"/>
                <a:gd name="connsiteY114" fmla="*/ 696686 h 1069894"/>
                <a:gd name="connsiteX115" fmla="*/ 228600 w 2710543"/>
                <a:gd name="connsiteY115" fmla="*/ 740228 h 1069894"/>
                <a:gd name="connsiteX116" fmla="*/ 522515 w 2710543"/>
                <a:gd name="connsiteY116" fmla="*/ 805543 h 1069894"/>
                <a:gd name="connsiteX117" fmla="*/ 620486 w 2710543"/>
                <a:gd name="connsiteY117" fmla="*/ 816428 h 1069894"/>
                <a:gd name="connsiteX118" fmla="*/ 729343 w 2710543"/>
                <a:gd name="connsiteY118" fmla="*/ 838200 h 1069894"/>
                <a:gd name="connsiteX119" fmla="*/ 827315 w 2710543"/>
                <a:gd name="connsiteY119" fmla="*/ 849086 h 1069894"/>
                <a:gd name="connsiteX120" fmla="*/ 881743 w 2710543"/>
                <a:gd name="connsiteY120" fmla="*/ 859971 h 1069894"/>
                <a:gd name="connsiteX121" fmla="*/ 1012372 w 2710543"/>
                <a:gd name="connsiteY121" fmla="*/ 870857 h 1069894"/>
                <a:gd name="connsiteX122" fmla="*/ 1164772 w 2710543"/>
                <a:gd name="connsiteY122" fmla="*/ 892628 h 1069894"/>
                <a:gd name="connsiteX123" fmla="*/ 1306286 w 2710543"/>
                <a:gd name="connsiteY123" fmla="*/ 914400 h 1069894"/>
                <a:gd name="connsiteX124" fmla="*/ 2177143 w 2710543"/>
                <a:gd name="connsiteY124" fmla="*/ 903514 h 1069894"/>
                <a:gd name="connsiteX125" fmla="*/ 2209800 w 2710543"/>
                <a:gd name="connsiteY125" fmla="*/ 881743 h 1069894"/>
                <a:gd name="connsiteX126" fmla="*/ 2318658 w 2710543"/>
                <a:gd name="connsiteY126" fmla="*/ 838200 h 1069894"/>
                <a:gd name="connsiteX127" fmla="*/ 2438400 w 2710543"/>
                <a:gd name="connsiteY127" fmla="*/ 816428 h 1069894"/>
                <a:gd name="connsiteX128" fmla="*/ 2471058 w 2710543"/>
                <a:gd name="connsiteY128" fmla="*/ 805543 h 1069894"/>
                <a:gd name="connsiteX129" fmla="*/ 2525486 w 2710543"/>
                <a:gd name="connsiteY129" fmla="*/ 772886 h 1069894"/>
                <a:gd name="connsiteX130" fmla="*/ 2558143 w 2710543"/>
                <a:gd name="connsiteY130" fmla="*/ 500743 h 1069894"/>
                <a:gd name="connsiteX131" fmla="*/ 2547258 w 2710543"/>
                <a:gd name="connsiteY131" fmla="*/ 283028 h 1069894"/>
                <a:gd name="connsiteX132" fmla="*/ 2514600 w 2710543"/>
                <a:gd name="connsiteY132" fmla="*/ 195943 h 106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710543" h="1069894">
                  <a:moveTo>
                    <a:pt x="1436915" y="43543"/>
                  </a:moveTo>
                  <a:cubicBezTo>
                    <a:pt x="1172308" y="24642"/>
                    <a:pt x="1254838" y="25595"/>
                    <a:pt x="859972" y="43543"/>
                  </a:cubicBezTo>
                  <a:cubicBezTo>
                    <a:pt x="810927" y="45772"/>
                    <a:pt x="812779" y="55340"/>
                    <a:pt x="772886" y="65314"/>
                  </a:cubicBezTo>
                  <a:cubicBezTo>
                    <a:pt x="712761" y="80346"/>
                    <a:pt x="677617" y="80284"/>
                    <a:pt x="609600" y="87086"/>
                  </a:cubicBezTo>
                  <a:cubicBezTo>
                    <a:pt x="595086" y="90714"/>
                    <a:pt x="580777" y="95295"/>
                    <a:pt x="566058" y="97971"/>
                  </a:cubicBezTo>
                  <a:cubicBezTo>
                    <a:pt x="455987" y="117984"/>
                    <a:pt x="524267" y="97387"/>
                    <a:pt x="457200" y="119743"/>
                  </a:cubicBezTo>
                  <a:cubicBezTo>
                    <a:pt x="446314" y="130629"/>
                    <a:pt x="437352" y="143861"/>
                    <a:pt x="424543" y="152400"/>
                  </a:cubicBezTo>
                  <a:cubicBezTo>
                    <a:pt x="414996" y="158765"/>
                    <a:pt x="402149" y="158154"/>
                    <a:pt x="391886" y="163286"/>
                  </a:cubicBezTo>
                  <a:cubicBezTo>
                    <a:pt x="380184" y="169137"/>
                    <a:pt x="370588" y="178566"/>
                    <a:pt x="359229" y="185057"/>
                  </a:cubicBezTo>
                  <a:cubicBezTo>
                    <a:pt x="345140" y="193108"/>
                    <a:pt x="329601" y="198479"/>
                    <a:pt x="315686" y="206828"/>
                  </a:cubicBezTo>
                  <a:cubicBezTo>
                    <a:pt x="293249" y="220290"/>
                    <a:pt x="250372" y="250371"/>
                    <a:pt x="250372" y="250371"/>
                  </a:cubicBezTo>
                  <a:cubicBezTo>
                    <a:pt x="235858" y="272143"/>
                    <a:pt x="213175" y="290301"/>
                    <a:pt x="206829" y="315686"/>
                  </a:cubicBezTo>
                  <a:cubicBezTo>
                    <a:pt x="181324" y="417706"/>
                    <a:pt x="206216" y="381613"/>
                    <a:pt x="152400" y="435428"/>
                  </a:cubicBezTo>
                  <a:cubicBezTo>
                    <a:pt x="156029" y="489857"/>
                    <a:pt x="152048" y="545335"/>
                    <a:pt x="163286" y="598714"/>
                  </a:cubicBezTo>
                  <a:cubicBezTo>
                    <a:pt x="167024" y="616468"/>
                    <a:pt x="183996" y="628603"/>
                    <a:pt x="195943" y="642257"/>
                  </a:cubicBezTo>
                  <a:cubicBezTo>
                    <a:pt x="266389" y="722767"/>
                    <a:pt x="211156" y="656749"/>
                    <a:pt x="272143" y="707571"/>
                  </a:cubicBezTo>
                  <a:cubicBezTo>
                    <a:pt x="283970" y="717426"/>
                    <a:pt x="292273" y="731280"/>
                    <a:pt x="304800" y="740228"/>
                  </a:cubicBezTo>
                  <a:cubicBezTo>
                    <a:pt x="357653" y="777980"/>
                    <a:pt x="333622" y="749197"/>
                    <a:pt x="381000" y="772886"/>
                  </a:cubicBezTo>
                  <a:cubicBezTo>
                    <a:pt x="399924" y="782348"/>
                    <a:pt x="417487" y="794329"/>
                    <a:pt x="435429" y="805543"/>
                  </a:cubicBezTo>
                  <a:cubicBezTo>
                    <a:pt x="446523" y="812477"/>
                    <a:pt x="456384" y="821463"/>
                    <a:pt x="468086" y="827314"/>
                  </a:cubicBezTo>
                  <a:cubicBezTo>
                    <a:pt x="485564" y="836053"/>
                    <a:pt x="504113" y="842514"/>
                    <a:pt x="522515" y="849086"/>
                  </a:cubicBezTo>
                  <a:cubicBezTo>
                    <a:pt x="554933" y="860664"/>
                    <a:pt x="587829" y="870857"/>
                    <a:pt x="620486" y="881743"/>
                  </a:cubicBezTo>
                  <a:cubicBezTo>
                    <a:pt x="631372" y="885371"/>
                    <a:pt x="641825" y="890742"/>
                    <a:pt x="653143" y="892628"/>
                  </a:cubicBezTo>
                  <a:cubicBezTo>
                    <a:pt x="674915" y="896257"/>
                    <a:pt x="696951" y="898551"/>
                    <a:pt x="718458" y="903514"/>
                  </a:cubicBezTo>
                  <a:cubicBezTo>
                    <a:pt x="744198" y="909454"/>
                    <a:pt x="768828" y="919751"/>
                    <a:pt x="794658" y="925286"/>
                  </a:cubicBezTo>
                  <a:cubicBezTo>
                    <a:pt x="819746" y="930662"/>
                    <a:pt x="845514" y="932169"/>
                    <a:pt x="870858" y="936171"/>
                  </a:cubicBezTo>
                  <a:lnTo>
                    <a:pt x="1001486" y="957943"/>
                  </a:lnTo>
                  <a:cubicBezTo>
                    <a:pt x="1023257" y="961572"/>
                    <a:pt x="1045157" y="964499"/>
                    <a:pt x="1066800" y="968828"/>
                  </a:cubicBezTo>
                  <a:cubicBezTo>
                    <a:pt x="1084943" y="972457"/>
                    <a:pt x="1103219" y="975476"/>
                    <a:pt x="1121229" y="979714"/>
                  </a:cubicBezTo>
                  <a:cubicBezTo>
                    <a:pt x="1164919" y="989994"/>
                    <a:pt x="1207847" y="1003568"/>
                    <a:pt x="1251858" y="1012371"/>
                  </a:cubicBezTo>
                  <a:cubicBezTo>
                    <a:pt x="1270001" y="1016000"/>
                    <a:pt x="1288336" y="1018769"/>
                    <a:pt x="1306286" y="1023257"/>
                  </a:cubicBezTo>
                  <a:cubicBezTo>
                    <a:pt x="1368470" y="1038804"/>
                    <a:pt x="1307818" y="1031452"/>
                    <a:pt x="1382486" y="1045028"/>
                  </a:cubicBezTo>
                  <a:cubicBezTo>
                    <a:pt x="1407730" y="1049618"/>
                    <a:pt x="1433286" y="1052285"/>
                    <a:pt x="1458686" y="1055914"/>
                  </a:cubicBezTo>
                  <a:cubicBezTo>
                    <a:pt x="1614715" y="1048657"/>
                    <a:pt x="1787065" y="1103998"/>
                    <a:pt x="1926772" y="1034143"/>
                  </a:cubicBezTo>
                  <a:cubicBezTo>
                    <a:pt x="1951479" y="1021789"/>
                    <a:pt x="1981433" y="1009062"/>
                    <a:pt x="2002972" y="990600"/>
                  </a:cubicBezTo>
                  <a:cubicBezTo>
                    <a:pt x="2018557" y="977242"/>
                    <a:pt x="2027042" y="953548"/>
                    <a:pt x="2046515" y="947057"/>
                  </a:cubicBezTo>
                  <a:cubicBezTo>
                    <a:pt x="2095096" y="930863"/>
                    <a:pt x="2093413" y="932428"/>
                    <a:pt x="2155372" y="903514"/>
                  </a:cubicBezTo>
                  <a:cubicBezTo>
                    <a:pt x="2277055" y="846729"/>
                    <a:pt x="2203065" y="873101"/>
                    <a:pt x="2275115" y="849086"/>
                  </a:cubicBezTo>
                  <a:cubicBezTo>
                    <a:pt x="2316960" y="817702"/>
                    <a:pt x="2326328" y="813883"/>
                    <a:pt x="2362200" y="772886"/>
                  </a:cubicBezTo>
                  <a:cubicBezTo>
                    <a:pt x="2374147" y="759232"/>
                    <a:pt x="2383243" y="743281"/>
                    <a:pt x="2394858" y="729343"/>
                  </a:cubicBezTo>
                  <a:cubicBezTo>
                    <a:pt x="2401428" y="721459"/>
                    <a:pt x="2409950" y="715363"/>
                    <a:pt x="2416629" y="707571"/>
                  </a:cubicBezTo>
                  <a:cubicBezTo>
                    <a:pt x="2431749" y="689930"/>
                    <a:pt x="2444472" y="670270"/>
                    <a:pt x="2460172" y="653143"/>
                  </a:cubicBezTo>
                  <a:cubicBezTo>
                    <a:pt x="2484445" y="626664"/>
                    <a:pt x="2510972" y="602343"/>
                    <a:pt x="2536372" y="576943"/>
                  </a:cubicBezTo>
                  <a:cubicBezTo>
                    <a:pt x="2543629" y="569686"/>
                    <a:pt x="2548406" y="558416"/>
                    <a:pt x="2558143" y="555171"/>
                  </a:cubicBezTo>
                  <a:lnTo>
                    <a:pt x="2590800" y="544286"/>
                  </a:lnTo>
                  <a:cubicBezTo>
                    <a:pt x="2608943" y="526143"/>
                    <a:pt x="2637115" y="514198"/>
                    <a:pt x="2645229" y="489857"/>
                  </a:cubicBezTo>
                  <a:cubicBezTo>
                    <a:pt x="2648858" y="478971"/>
                    <a:pt x="2651996" y="467910"/>
                    <a:pt x="2656115" y="457200"/>
                  </a:cubicBezTo>
                  <a:cubicBezTo>
                    <a:pt x="2670144" y="420724"/>
                    <a:pt x="2690180" y="386257"/>
                    <a:pt x="2699658" y="348343"/>
                  </a:cubicBezTo>
                  <a:lnTo>
                    <a:pt x="2710543" y="304800"/>
                  </a:lnTo>
                  <a:cubicBezTo>
                    <a:pt x="2706915" y="279400"/>
                    <a:pt x="2707031" y="253176"/>
                    <a:pt x="2699658" y="228600"/>
                  </a:cubicBezTo>
                  <a:cubicBezTo>
                    <a:pt x="2686576" y="184992"/>
                    <a:pt x="2660866" y="192875"/>
                    <a:pt x="2623458" y="174171"/>
                  </a:cubicBezTo>
                  <a:cubicBezTo>
                    <a:pt x="2526330" y="125607"/>
                    <a:pt x="2689172" y="180507"/>
                    <a:pt x="2514600" y="130628"/>
                  </a:cubicBezTo>
                  <a:cubicBezTo>
                    <a:pt x="2459550" y="93929"/>
                    <a:pt x="2505621" y="120505"/>
                    <a:pt x="2449286" y="97971"/>
                  </a:cubicBezTo>
                  <a:cubicBezTo>
                    <a:pt x="2423628" y="87708"/>
                    <a:pt x="2399498" y="73441"/>
                    <a:pt x="2373086" y="65314"/>
                  </a:cubicBezTo>
                  <a:cubicBezTo>
                    <a:pt x="2351990" y="58823"/>
                    <a:pt x="2329098" y="60115"/>
                    <a:pt x="2307772" y="54428"/>
                  </a:cubicBezTo>
                  <a:cubicBezTo>
                    <a:pt x="2274511" y="45558"/>
                    <a:pt x="2242457" y="32657"/>
                    <a:pt x="2209800" y="21771"/>
                  </a:cubicBezTo>
                  <a:cubicBezTo>
                    <a:pt x="2125397" y="-6363"/>
                    <a:pt x="2188573" y="11648"/>
                    <a:pt x="2013858" y="0"/>
                  </a:cubicBezTo>
                  <a:lnTo>
                    <a:pt x="1338943" y="10886"/>
                  </a:lnTo>
                  <a:cubicBezTo>
                    <a:pt x="1323989" y="11339"/>
                    <a:pt x="1310356" y="21383"/>
                    <a:pt x="1295400" y="21771"/>
                  </a:cubicBezTo>
                  <a:cubicBezTo>
                    <a:pt x="1030579" y="28649"/>
                    <a:pt x="765629" y="29028"/>
                    <a:pt x="500743" y="32657"/>
                  </a:cubicBezTo>
                  <a:cubicBezTo>
                    <a:pt x="482600" y="36286"/>
                    <a:pt x="464037" y="38227"/>
                    <a:pt x="446315" y="43543"/>
                  </a:cubicBezTo>
                  <a:cubicBezTo>
                    <a:pt x="445500" y="43787"/>
                    <a:pt x="372684" y="74278"/>
                    <a:pt x="359229" y="76200"/>
                  </a:cubicBezTo>
                  <a:cubicBezTo>
                    <a:pt x="319553" y="81868"/>
                    <a:pt x="279400" y="83457"/>
                    <a:pt x="239486" y="87086"/>
                  </a:cubicBezTo>
                  <a:cubicBezTo>
                    <a:pt x="221343" y="94343"/>
                    <a:pt x="201628" y="98501"/>
                    <a:pt x="185058" y="108857"/>
                  </a:cubicBezTo>
                  <a:cubicBezTo>
                    <a:pt x="155916" y="127070"/>
                    <a:pt x="143483" y="155064"/>
                    <a:pt x="130629" y="185057"/>
                  </a:cubicBezTo>
                  <a:cubicBezTo>
                    <a:pt x="126109" y="195604"/>
                    <a:pt x="123372" y="206828"/>
                    <a:pt x="119743" y="217714"/>
                  </a:cubicBezTo>
                  <a:cubicBezTo>
                    <a:pt x="123372" y="279400"/>
                    <a:pt x="117502" y="342389"/>
                    <a:pt x="130629" y="402771"/>
                  </a:cubicBezTo>
                  <a:cubicBezTo>
                    <a:pt x="139049" y="441503"/>
                    <a:pt x="217095" y="511009"/>
                    <a:pt x="239486" y="533400"/>
                  </a:cubicBezTo>
                  <a:cubicBezTo>
                    <a:pt x="276968" y="570882"/>
                    <a:pt x="303295" y="599838"/>
                    <a:pt x="348343" y="631371"/>
                  </a:cubicBezTo>
                  <a:cubicBezTo>
                    <a:pt x="361637" y="640677"/>
                    <a:pt x="377701" y="645262"/>
                    <a:pt x="391886" y="653143"/>
                  </a:cubicBezTo>
                  <a:cubicBezTo>
                    <a:pt x="520905" y="724821"/>
                    <a:pt x="366683" y="649592"/>
                    <a:pt x="511629" y="707571"/>
                  </a:cubicBezTo>
                  <a:cubicBezTo>
                    <a:pt x="526696" y="713598"/>
                    <a:pt x="539777" y="724211"/>
                    <a:pt x="555172" y="729343"/>
                  </a:cubicBezTo>
                  <a:cubicBezTo>
                    <a:pt x="572724" y="735194"/>
                    <a:pt x="591241" y="737933"/>
                    <a:pt x="609600" y="740228"/>
                  </a:cubicBezTo>
                  <a:cubicBezTo>
                    <a:pt x="678389" y="748827"/>
                    <a:pt x="748451" y="748405"/>
                    <a:pt x="816429" y="762000"/>
                  </a:cubicBezTo>
                  <a:lnTo>
                    <a:pt x="925286" y="783771"/>
                  </a:lnTo>
                  <a:lnTo>
                    <a:pt x="1817915" y="772886"/>
                  </a:lnTo>
                  <a:cubicBezTo>
                    <a:pt x="1839981" y="772385"/>
                    <a:pt x="1861213" y="763573"/>
                    <a:pt x="1883229" y="762000"/>
                  </a:cubicBezTo>
                  <a:cubicBezTo>
                    <a:pt x="1962937" y="756306"/>
                    <a:pt x="2042886" y="754743"/>
                    <a:pt x="2122715" y="751114"/>
                  </a:cubicBezTo>
                  <a:cubicBezTo>
                    <a:pt x="2159001" y="743857"/>
                    <a:pt x="2196467" y="741045"/>
                    <a:pt x="2231572" y="729343"/>
                  </a:cubicBezTo>
                  <a:cubicBezTo>
                    <a:pt x="2242458" y="725714"/>
                    <a:pt x="2253966" y="723589"/>
                    <a:pt x="2264229" y="718457"/>
                  </a:cubicBezTo>
                  <a:cubicBezTo>
                    <a:pt x="2275931" y="712606"/>
                    <a:pt x="2286670" y="704859"/>
                    <a:pt x="2296886" y="696686"/>
                  </a:cubicBezTo>
                  <a:cubicBezTo>
                    <a:pt x="2304900" y="690275"/>
                    <a:pt x="2309478" y="679504"/>
                    <a:pt x="2318658" y="674914"/>
                  </a:cubicBezTo>
                  <a:cubicBezTo>
                    <a:pt x="2332039" y="668223"/>
                    <a:pt x="2348192" y="669281"/>
                    <a:pt x="2362200" y="664028"/>
                  </a:cubicBezTo>
                  <a:cubicBezTo>
                    <a:pt x="2404378" y="648211"/>
                    <a:pt x="2400937" y="647063"/>
                    <a:pt x="2427515" y="620486"/>
                  </a:cubicBezTo>
                  <a:cubicBezTo>
                    <a:pt x="2434772" y="602343"/>
                    <a:pt x="2442425" y="584353"/>
                    <a:pt x="2449286" y="566057"/>
                  </a:cubicBezTo>
                  <a:cubicBezTo>
                    <a:pt x="2453315" y="555313"/>
                    <a:pt x="2454268" y="543239"/>
                    <a:pt x="2460172" y="533400"/>
                  </a:cubicBezTo>
                  <a:cubicBezTo>
                    <a:pt x="2465452" y="524599"/>
                    <a:pt x="2474686" y="518885"/>
                    <a:pt x="2481943" y="511628"/>
                  </a:cubicBezTo>
                  <a:cubicBezTo>
                    <a:pt x="2485572" y="500742"/>
                    <a:pt x="2489810" y="490041"/>
                    <a:pt x="2492829" y="478971"/>
                  </a:cubicBezTo>
                  <a:cubicBezTo>
                    <a:pt x="2500702" y="450104"/>
                    <a:pt x="2514600" y="391886"/>
                    <a:pt x="2514600" y="391886"/>
                  </a:cubicBezTo>
                  <a:cubicBezTo>
                    <a:pt x="2510972" y="370114"/>
                    <a:pt x="2515413" y="345288"/>
                    <a:pt x="2503715" y="326571"/>
                  </a:cubicBezTo>
                  <a:cubicBezTo>
                    <a:pt x="2495115" y="312810"/>
                    <a:pt x="2474261" y="312851"/>
                    <a:pt x="2460172" y="304800"/>
                  </a:cubicBezTo>
                  <a:cubicBezTo>
                    <a:pt x="2448813" y="298309"/>
                    <a:pt x="2439540" y="288182"/>
                    <a:pt x="2427515" y="283028"/>
                  </a:cubicBezTo>
                  <a:cubicBezTo>
                    <a:pt x="2413764" y="277135"/>
                    <a:pt x="2398357" y="276253"/>
                    <a:pt x="2383972" y="272143"/>
                  </a:cubicBezTo>
                  <a:cubicBezTo>
                    <a:pt x="2343164" y="260484"/>
                    <a:pt x="2354568" y="258879"/>
                    <a:pt x="2307772" y="250371"/>
                  </a:cubicBezTo>
                  <a:cubicBezTo>
                    <a:pt x="2282528" y="245781"/>
                    <a:pt x="2256816" y="244076"/>
                    <a:pt x="2231572" y="239486"/>
                  </a:cubicBezTo>
                  <a:cubicBezTo>
                    <a:pt x="2209368" y="235449"/>
                    <a:pt x="2177318" y="225944"/>
                    <a:pt x="2155372" y="217714"/>
                  </a:cubicBezTo>
                  <a:cubicBezTo>
                    <a:pt x="2137076" y="210853"/>
                    <a:pt x="2119659" y="201558"/>
                    <a:pt x="2100943" y="195943"/>
                  </a:cubicBezTo>
                  <a:cubicBezTo>
                    <a:pt x="2083221" y="190627"/>
                    <a:pt x="2064365" y="189925"/>
                    <a:pt x="2046515" y="185057"/>
                  </a:cubicBezTo>
                  <a:cubicBezTo>
                    <a:pt x="2024374" y="179019"/>
                    <a:pt x="2004070" y="165192"/>
                    <a:pt x="1981200" y="163286"/>
                  </a:cubicBezTo>
                  <a:cubicBezTo>
                    <a:pt x="1937657" y="159657"/>
                    <a:pt x="1893998" y="157225"/>
                    <a:pt x="1850572" y="152400"/>
                  </a:cubicBezTo>
                  <a:cubicBezTo>
                    <a:pt x="1786572" y="145289"/>
                    <a:pt x="1795777" y="142641"/>
                    <a:pt x="1741715" y="130628"/>
                  </a:cubicBezTo>
                  <a:cubicBezTo>
                    <a:pt x="1677607" y="116382"/>
                    <a:pt x="1675592" y="118281"/>
                    <a:pt x="1600200" y="108857"/>
                  </a:cubicBezTo>
                  <a:cubicBezTo>
                    <a:pt x="1589314" y="105228"/>
                    <a:pt x="1578861" y="99857"/>
                    <a:pt x="1567543" y="97971"/>
                  </a:cubicBezTo>
                  <a:cubicBezTo>
                    <a:pt x="1349400" y="61614"/>
                    <a:pt x="1576026" y="109411"/>
                    <a:pt x="1393372" y="76200"/>
                  </a:cubicBezTo>
                  <a:cubicBezTo>
                    <a:pt x="1378652" y="73524"/>
                    <a:pt x="1364616" y="67589"/>
                    <a:pt x="1349829" y="65314"/>
                  </a:cubicBezTo>
                  <a:cubicBezTo>
                    <a:pt x="1190716" y="40834"/>
                    <a:pt x="941968" y="46483"/>
                    <a:pt x="827315" y="43543"/>
                  </a:cubicBezTo>
                  <a:cubicBezTo>
                    <a:pt x="642258" y="50800"/>
                    <a:pt x="456946" y="53196"/>
                    <a:pt x="272143" y="65314"/>
                  </a:cubicBezTo>
                  <a:cubicBezTo>
                    <a:pt x="166023" y="72273"/>
                    <a:pt x="182033" y="68339"/>
                    <a:pt x="130629" y="119743"/>
                  </a:cubicBezTo>
                  <a:cubicBezTo>
                    <a:pt x="127000" y="130629"/>
                    <a:pt x="124875" y="142137"/>
                    <a:pt x="119743" y="152400"/>
                  </a:cubicBezTo>
                  <a:cubicBezTo>
                    <a:pt x="113892" y="164102"/>
                    <a:pt x="102566" y="172807"/>
                    <a:pt x="97972" y="185057"/>
                  </a:cubicBezTo>
                  <a:cubicBezTo>
                    <a:pt x="91475" y="202381"/>
                    <a:pt x="93583" y="222162"/>
                    <a:pt x="87086" y="239486"/>
                  </a:cubicBezTo>
                  <a:cubicBezTo>
                    <a:pt x="82492" y="251736"/>
                    <a:pt x="71580" y="260658"/>
                    <a:pt x="65315" y="272143"/>
                  </a:cubicBezTo>
                  <a:cubicBezTo>
                    <a:pt x="19195" y="356697"/>
                    <a:pt x="26600" y="344743"/>
                    <a:pt x="0" y="424543"/>
                  </a:cubicBezTo>
                  <a:cubicBezTo>
                    <a:pt x="3629" y="500743"/>
                    <a:pt x="1019" y="577497"/>
                    <a:pt x="10886" y="653143"/>
                  </a:cubicBezTo>
                  <a:cubicBezTo>
                    <a:pt x="13820" y="675634"/>
                    <a:pt x="85303" y="696038"/>
                    <a:pt x="87086" y="696686"/>
                  </a:cubicBezTo>
                  <a:cubicBezTo>
                    <a:pt x="132449" y="713182"/>
                    <a:pt x="182147" y="727841"/>
                    <a:pt x="228600" y="740228"/>
                  </a:cubicBezTo>
                  <a:cubicBezTo>
                    <a:pt x="303301" y="760148"/>
                    <a:pt x="476505" y="800431"/>
                    <a:pt x="522515" y="805543"/>
                  </a:cubicBezTo>
                  <a:cubicBezTo>
                    <a:pt x="555172" y="809171"/>
                    <a:pt x="588030" y="811303"/>
                    <a:pt x="620486" y="816428"/>
                  </a:cubicBezTo>
                  <a:cubicBezTo>
                    <a:pt x="657037" y="822199"/>
                    <a:pt x="692792" y="832429"/>
                    <a:pt x="729343" y="838200"/>
                  </a:cubicBezTo>
                  <a:cubicBezTo>
                    <a:pt x="761799" y="843325"/>
                    <a:pt x="794787" y="844439"/>
                    <a:pt x="827315" y="849086"/>
                  </a:cubicBezTo>
                  <a:cubicBezTo>
                    <a:pt x="845631" y="851703"/>
                    <a:pt x="863368" y="857809"/>
                    <a:pt x="881743" y="859971"/>
                  </a:cubicBezTo>
                  <a:cubicBezTo>
                    <a:pt x="925138" y="865076"/>
                    <a:pt x="968829" y="867228"/>
                    <a:pt x="1012372" y="870857"/>
                  </a:cubicBezTo>
                  <a:cubicBezTo>
                    <a:pt x="1098063" y="892280"/>
                    <a:pt x="1024526" y="876129"/>
                    <a:pt x="1164772" y="892628"/>
                  </a:cubicBezTo>
                  <a:cubicBezTo>
                    <a:pt x="1212392" y="898230"/>
                    <a:pt x="1259045" y="906526"/>
                    <a:pt x="1306286" y="914400"/>
                  </a:cubicBezTo>
                  <a:cubicBezTo>
                    <a:pt x="1596572" y="910771"/>
                    <a:pt x="1887024" y="914000"/>
                    <a:pt x="2177143" y="903514"/>
                  </a:cubicBezTo>
                  <a:cubicBezTo>
                    <a:pt x="2190217" y="903041"/>
                    <a:pt x="2197921" y="887225"/>
                    <a:pt x="2209800" y="881743"/>
                  </a:cubicBezTo>
                  <a:cubicBezTo>
                    <a:pt x="2245284" y="865366"/>
                    <a:pt x="2280744" y="847679"/>
                    <a:pt x="2318658" y="838200"/>
                  </a:cubicBezTo>
                  <a:cubicBezTo>
                    <a:pt x="2387092" y="821091"/>
                    <a:pt x="2347390" y="829430"/>
                    <a:pt x="2438400" y="816428"/>
                  </a:cubicBezTo>
                  <a:cubicBezTo>
                    <a:pt x="2449286" y="812800"/>
                    <a:pt x="2461218" y="811447"/>
                    <a:pt x="2471058" y="805543"/>
                  </a:cubicBezTo>
                  <a:cubicBezTo>
                    <a:pt x="2545773" y="760715"/>
                    <a:pt x="2432971" y="803722"/>
                    <a:pt x="2525486" y="772886"/>
                  </a:cubicBezTo>
                  <a:cubicBezTo>
                    <a:pt x="2604935" y="693437"/>
                    <a:pt x="2558143" y="750037"/>
                    <a:pt x="2558143" y="500743"/>
                  </a:cubicBezTo>
                  <a:cubicBezTo>
                    <a:pt x="2558143" y="428081"/>
                    <a:pt x="2555587" y="355211"/>
                    <a:pt x="2547258" y="283028"/>
                  </a:cubicBezTo>
                  <a:cubicBezTo>
                    <a:pt x="2543607" y="251389"/>
                    <a:pt x="2528436" y="223613"/>
                    <a:pt x="2514600" y="195943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372742" y="3889513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600" b="1" dirty="0" smtClean="0">
                  <a:solidFill>
                    <a:srgbClr val="FF0000"/>
                  </a:solidFill>
                  <a:latin typeface="Freestyle Script" pitchFamily="66" charset="0"/>
                </a:rPr>
                <a:t>- R&amp;D Projects</a:t>
              </a:r>
              <a:endParaRPr lang="de-AT" sz="3600" b="1" dirty="0">
                <a:solidFill>
                  <a:srgbClr val="FF0000"/>
                </a:solidFill>
                <a:latin typeface="Freestyle Script" pitchFamily="66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431094" y="5101901"/>
            <a:ext cx="3552123" cy="1069894"/>
            <a:chOff x="3252124" y="4535844"/>
            <a:chExt cx="3552123" cy="1069894"/>
          </a:xfrm>
        </p:grpSpPr>
        <p:sp>
          <p:nvSpPr>
            <p:cNvPr id="10" name="Freihandform 9"/>
            <p:cNvSpPr/>
            <p:nvPr/>
          </p:nvSpPr>
          <p:spPr>
            <a:xfrm>
              <a:off x="3252124" y="4535844"/>
              <a:ext cx="3552123" cy="1069894"/>
            </a:xfrm>
            <a:custGeom>
              <a:avLst/>
              <a:gdLst>
                <a:gd name="connsiteX0" fmla="*/ 1436915 w 2710543"/>
                <a:gd name="connsiteY0" fmla="*/ 43543 h 1069894"/>
                <a:gd name="connsiteX1" fmla="*/ 859972 w 2710543"/>
                <a:gd name="connsiteY1" fmla="*/ 43543 h 1069894"/>
                <a:gd name="connsiteX2" fmla="*/ 772886 w 2710543"/>
                <a:gd name="connsiteY2" fmla="*/ 65314 h 1069894"/>
                <a:gd name="connsiteX3" fmla="*/ 609600 w 2710543"/>
                <a:gd name="connsiteY3" fmla="*/ 87086 h 1069894"/>
                <a:gd name="connsiteX4" fmla="*/ 566058 w 2710543"/>
                <a:gd name="connsiteY4" fmla="*/ 97971 h 1069894"/>
                <a:gd name="connsiteX5" fmla="*/ 457200 w 2710543"/>
                <a:gd name="connsiteY5" fmla="*/ 119743 h 1069894"/>
                <a:gd name="connsiteX6" fmla="*/ 424543 w 2710543"/>
                <a:gd name="connsiteY6" fmla="*/ 152400 h 1069894"/>
                <a:gd name="connsiteX7" fmla="*/ 391886 w 2710543"/>
                <a:gd name="connsiteY7" fmla="*/ 163286 h 1069894"/>
                <a:gd name="connsiteX8" fmla="*/ 359229 w 2710543"/>
                <a:gd name="connsiteY8" fmla="*/ 185057 h 1069894"/>
                <a:gd name="connsiteX9" fmla="*/ 315686 w 2710543"/>
                <a:gd name="connsiteY9" fmla="*/ 206828 h 1069894"/>
                <a:gd name="connsiteX10" fmla="*/ 250372 w 2710543"/>
                <a:gd name="connsiteY10" fmla="*/ 250371 h 1069894"/>
                <a:gd name="connsiteX11" fmla="*/ 206829 w 2710543"/>
                <a:gd name="connsiteY11" fmla="*/ 315686 h 1069894"/>
                <a:gd name="connsiteX12" fmla="*/ 152400 w 2710543"/>
                <a:gd name="connsiteY12" fmla="*/ 435428 h 1069894"/>
                <a:gd name="connsiteX13" fmla="*/ 163286 w 2710543"/>
                <a:gd name="connsiteY13" fmla="*/ 598714 h 1069894"/>
                <a:gd name="connsiteX14" fmla="*/ 195943 w 2710543"/>
                <a:gd name="connsiteY14" fmla="*/ 642257 h 1069894"/>
                <a:gd name="connsiteX15" fmla="*/ 272143 w 2710543"/>
                <a:gd name="connsiteY15" fmla="*/ 707571 h 1069894"/>
                <a:gd name="connsiteX16" fmla="*/ 304800 w 2710543"/>
                <a:gd name="connsiteY16" fmla="*/ 740228 h 1069894"/>
                <a:gd name="connsiteX17" fmla="*/ 381000 w 2710543"/>
                <a:gd name="connsiteY17" fmla="*/ 772886 h 1069894"/>
                <a:gd name="connsiteX18" fmla="*/ 435429 w 2710543"/>
                <a:gd name="connsiteY18" fmla="*/ 805543 h 1069894"/>
                <a:gd name="connsiteX19" fmla="*/ 468086 w 2710543"/>
                <a:gd name="connsiteY19" fmla="*/ 827314 h 1069894"/>
                <a:gd name="connsiteX20" fmla="*/ 522515 w 2710543"/>
                <a:gd name="connsiteY20" fmla="*/ 849086 h 1069894"/>
                <a:gd name="connsiteX21" fmla="*/ 620486 w 2710543"/>
                <a:gd name="connsiteY21" fmla="*/ 881743 h 1069894"/>
                <a:gd name="connsiteX22" fmla="*/ 653143 w 2710543"/>
                <a:gd name="connsiteY22" fmla="*/ 892628 h 1069894"/>
                <a:gd name="connsiteX23" fmla="*/ 718458 w 2710543"/>
                <a:gd name="connsiteY23" fmla="*/ 903514 h 1069894"/>
                <a:gd name="connsiteX24" fmla="*/ 794658 w 2710543"/>
                <a:gd name="connsiteY24" fmla="*/ 925286 h 1069894"/>
                <a:gd name="connsiteX25" fmla="*/ 870858 w 2710543"/>
                <a:gd name="connsiteY25" fmla="*/ 936171 h 1069894"/>
                <a:gd name="connsiteX26" fmla="*/ 1001486 w 2710543"/>
                <a:gd name="connsiteY26" fmla="*/ 957943 h 1069894"/>
                <a:gd name="connsiteX27" fmla="*/ 1066800 w 2710543"/>
                <a:gd name="connsiteY27" fmla="*/ 968828 h 1069894"/>
                <a:gd name="connsiteX28" fmla="*/ 1121229 w 2710543"/>
                <a:gd name="connsiteY28" fmla="*/ 979714 h 1069894"/>
                <a:gd name="connsiteX29" fmla="*/ 1251858 w 2710543"/>
                <a:gd name="connsiteY29" fmla="*/ 1012371 h 1069894"/>
                <a:gd name="connsiteX30" fmla="*/ 1306286 w 2710543"/>
                <a:gd name="connsiteY30" fmla="*/ 1023257 h 1069894"/>
                <a:gd name="connsiteX31" fmla="*/ 1382486 w 2710543"/>
                <a:gd name="connsiteY31" fmla="*/ 1045028 h 1069894"/>
                <a:gd name="connsiteX32" fmla="*/ 1458686 w 2710543"/>
                <a:gd name="connsiteY32" fmla="*/ 1055914 h 1069894"/>
                <a:gd name="connsiteX33" fmla="*/ 1926772 w 2710543"/>
                <a:gd name="connsiteY33" fmla="*/ 1034143 h 1069894"/>
                <a:gd name="connsiteX34" fmla="*/ 2002972 w 2710543"/>
                <a:gd name="connsiteY34" fmla="*/ 990600 h 1069894"/>
                <a:gd name="connsiteX35" fmla="*/ 2046515 w 2710543"/>
                <a:gd name="connsiteY35" fmla="*/ 947057 h 1069894"/>
                <a:gd name="connsiteX36" fmla="*/ 2155372 w 2710543"/>
                <a:gd name="connsiteY36" fmla="*/ 903514 h 1069894"/>
                <a:gd name="connsiteX37" fmla="*/ 2275115 w 2710543"/>
                <a:gd name="connsiteY37" fmla="*/ 849086 h 1069894"/>
                <a:gd name="connsiteX38" fmla="*/ 2362200 w 2710543"/>
                <a:gd name="connsiteY38" fmla="*/ 772886 h 1069894"/>
                <a:gd name="connsiteX39" fmla="*/ 2394858 w 2710543"/>
                <a:gd name="connsiteY39" fmla="*/ 729343 h 1069894"/>
                <a:gd name="connsiteX40" fmla="*/ 2416629 w 2710543"/>
                <a:gd name="connsiteY40" fmla="*/ 707571 h 1069894"/>
                <a:gd name="connsiteX41" fmla="*/ 2460172 w 2710543"/>
                <a:gd name="connsiteY41" fmla="*/ 653143 h 1069894"/>
                <a:gd name="connsiteX42" fmla="*/ 2536372 w 2710543"/>
                <a:gd name="connsiteY42" fmla="*/ 576943 h 1069894"/>
                <a:gd name="connsiteX43" fmla="*/ 2558143 w 2710543"/>
                <a:gd name="connsiteY43" fmla="*/ 555171 h 1069894"/>
                <a:gd name="connsiteX44" fmla="*/ 2590800 w 2710543"/>
                <a:gd name="connsiteY44" fmla="*/ 544286 h 1069894"/>
                <a:gd name="connsiteX45" fmla="*/ 2645229 w 2710543"/>
                <a:gd name="connsiteY45" fmla="*/ 489857 h 1069894"/>
                <a:gd name="connsiteX46" fmla="*/ 2656115 w 2710543"/>
                <a:gd name="connsiteY46" fmla="*/ 457200 h 1069894"/>
                <a:gd name="connsiteX47" fmla="*/ 2699658 w 2710543"/>
                <a:gd name="connsiteY47" fmla="*/ 348343 h 1069894"/>
                <a:gd name="connsiteX48" fmla="*/ 2710543 w 2710543"/>
                <a:gd name="connsiteY48" fmla="*/ 304800 h 1069894"/>
                <a:gd name="connsiteX49" fmla="*/ 2699658 w 2710543"/>
                <a:gd name="connsiteY49" fmla="*/ 228600 h 1069894"/>
                <a:gd name="connsiteX50" fmla="*/ 2623458 w 2710543"/>
                <a:gd name="connsiteY50" fmla="*/ 174171 h 1069894"/>
                <a:gd name="connsiteX51" fmla="*/ 2514600 w 2710543"/>
                <a:gd name="connsiteY51" fmla="*/ 130628 h 1069894"/>
                <a:gd name="connsiteX52" fmla="*/ 2449286 w 2710543"/>
                <a:gd name="connsiteY52" fmla="*/ 97971 h 1069894"/>
                <a:gd name="connsiteX53" fmla="*/ 2373086 w 2710543"/>
                <a:gd name="connsiteY53" fmla="*/ 65314 h 1069894"/>
                <a:gd name="connsiteX54" fmla="*/ 2307772 w 2710543"/>
                <a:gd name="connsiteY54" fmla="*/ 54428 h 1069894"/>
                <a:gd name="connsiteX55" fmla="*/ 2209800 w 2710543"/>
                <a:gd name="connsiteY55" fmla="*/ 21771 h 1069894"/>
                <a:gd name="connsiteX56" fmla="*/ 2013858 w 2710543"/>
                <a:gd name="connsiteY56" fmla="*/ 0 h 1069894"/>
                <a:gd name="connsiteX57" fmla="*/ 1338943 w 2710543"/>
                <a:gd name="connsiteY57" fmla="*/ 10886 h 1069894"/>
                <a:gd name="connsiteX58" fmla="*/ 1295400 w 2710543"/>
                <a:gd name="connsiteY58" fmla="*/ 21771 h 1069894"/>
                <a:gd name="connsiteX59" fmla="*/ 500743 w 2710543"/>
                <a:gd name="connsiteY59" fmla="*/ 32657 h 1069894"/>
                <a:gd name="connsiteX60" fmla="*/ 446315 w 2710543"/>
                <a:gd name="connsiteY60" fmla="*/ 43543 h 1069894"/>
                <a:gd name="connsiteX61" fmla="*/ 359229 w 2710543"/>
                <a:gd name="connsiteY61" fmla="*/ 76200 h 1069894"/>
                <a:gd name="connsiteX62" fmla="*/ 239486 w 2710543"/>
                <a:gd name="connsiteY62" fmla="*/ 87086 h 1069894"/>
                <a:gd name="connsiteX63" fmla="*/ 185058 w 2710543"/>
                <a:gd name="connsiteY63" fmla="*/ 108857 h 1069894"/>
                <a:gd name="connsiteX64" fmla="*/ 130629 w 2710543"/>
                <a:gd name="connsiteY64" fmla="*/ 185057 h 1069894"/>
                <a:gd name="connsiteX65" fmla="*/ 119743 w 2710543"/>
                <a:gd name="connsiteY65" fmla="*/ 217714 h 1069894"/>
                <a:gd name="connsiteX66" fmla="*/ 130629 w 2710543"/>
                <a:gd name="connsiteY66" fmla="*/ 402771 h 1069894"/>
                <a:gd name="connsiteX67" fmla="*/ 239486 w 2710543"/>
                <a:gd name="connsiteY67" fmla="*/ 533400 h 1069894"/>
                <a:gd name="connsiteX68" fmla="*/ 348343 w 2710543"/>
                <a:gd name="connsiteY68" fmla="*/ 631371 h 1069894"/>
                <a:gd name="connsiteX69" fmla="*/ 391886 w 2710543"/>
                <a:gd name="connsiteY69" fmla="*/ 653143 h 1069894"/>
                <a:gd name="connsiteX70" fmla="*/ 511629 w 2710543"/>
                <a:gd name="connsiteY70" fmla="*/ 707571 h 1069894"/>
                <a:gd name="connsiteX71" fmla="*/ 555172 w 2710543"/>
                <a:gd name="connsiteY71" fmla="*/ 729343 h 1069894"/>
                <a:gd name="connsiteX72" fmla="*/ 609600 w 2710543"/>
                <a:gd name="connsiteY72" fmla="*/ 740228 h 1069894"/>
                <a:gd name="connsiteX73" fmla="*/ 816429 w 2710543"/>
                <a:gd name="connsiteY73" fmla="*/ 762000 h 1069894"/>
                <a:gd name="connsiteX74" fmla="*/ 925286 w 2710543"/>
                <a:gd name="connsiteY74" fmla="*/ 783771 h 1069894"/>
                <a:gd name="connsiteX75" fmla="*/ 1817915 w 2710543"/>
                <a:gd name="connsiteY75" fmla="*/ 772886 h 1069894"/>
                <a:gd name="connsiteX76" fmla="*/ 1883229 w 2710543"/>
                <a:gd name="connsiteY76" fmla="*/ 762000 h 1069894"/>
                <a:gd name="connsiteX77" fmla="*/ 2122715 w 2710543"/>
                <a:gd name="connsiteY77" fmla="*/ 751114 h 1069894"/>
                <a:gd name="connsiteX78" fmla="*/ 2231572 w 2710543"/>
                <a:gd name="connsiteY78" fmla="*/ 729343 h 1069894"/>
                <a:gd name="connsiteX79" fmla="*/ 2264229 w 2710543"/>
                <a:gd name="connsiteY79" fmla="*/ 718457 h 1069894"/>
                <a:gd name="connsiteX80" fmla="*/ 2296886 w 2710543"/>
                <a:gd name="connsiteY80" fmla="*/ 696686 h 1069894"/>
                <a:gd name="connsiteX81" fmla="*/ 2318658 w 2710543"/>
                <a:gd name="connsiteY81" fmla="*/ 674914 h 1069894"/>
                <a:gd name="connsiteX82" fmla="*/ 2362200 w 2710543"/>
                <a:gd name="connsiteY82" fmla="*/ 664028 h 1069894"/>
                <a:gd name="connsiteX83" fmla="*/ 2427515 w 2710543"/>
                <a:gd name="connsiteY83" fmla="*/ 620486 h 1069894"/>
                <a:gd name="connsiteX84" fmla="*/ 2449286 w 2710543"/>
                <a:gd name="connsiteY84" fmla="*/ 566057 h 1069894"/>
                <a:gd name="connsiteX85" fmla="*/ 2460172 w 2710543"/>
                <a:gd name="connsiteY85" fmla="*/ 533400 h 1069894"/>
                <a:gd name="connsiteX86" fmla="*/ 2481943 w 2710543"/>
                <a:gd name="connsiteY86" fmla="*/ 511628 h 1069894"/>
                <a:gd name="connsiteX87" fmla="*/ 2492829 w 2710543"/>
                <a:gd name="connsiteY87" fmla="*/ 478971 h 1069894"/>
                <a:gd name="connsiteX88" fmla="*/ 2514600 w 2710543"/>
                <a:gd name="connsiteY88" fmla="*/ 391886 h 1069894"/>
                <a:gd name="connsiteX89" fmla="*/ 2503715 w 2710543"/>
                <a:gd name="connsiteY89" fmla="*/ 326571 h 1069894"/>
                <a:gd name="connsiteX90" fmla="*/ 2460172 w 2710543"/>
                <a:gd name="connsiteY90" fmla="*/ 304800 h 1069894"/>
                <a:gd name="connsiteX91" fmla="*/ 2427515 w 2710543"/>
                <a:gd name="connsiteY91" fmla="*/ 283028 h 1069894"/>
                <a:gd name="connsiteX92" fmla="*/ 2383972 w 2710543"/>
                <a:gd name="connsiteY92" fmla="*/ 272143 h 1069894"/>
                <a:gd name="connsiteX93" fmla="*/ 2307772 w 2710543"/>
                <a:gd name="connsiteY93" fmla="*/ 250371 h 1069894"/>
                <a:gd name="connsiteX94" fmla="*/ 2231572 w 2710543"/>
                <a:gd name="connsiteY94" fmla="*/ 239486 h 1069894"/>
                <a:gd name="connsiteX95" fmla="*/ 2155372 w 2710543"/>
                <a:gd name="connsiteY95" fmla="*/ 217714 h 1069894"/>
                <a:gd name="connsiteX96" fmla="*/ 2100943 w 2710543"/>
                <a:gd name="connsiteY96" fmla="*/ 195943 h 1069894"/>
                <a:gd name="connsiteX97" fmla="*/ 2046515 w 2710543"/>
                <a:gd name="connsiteY97" fmla="*/ 185057 h 1069894"/>
                <a:gd name="connsiteX98" fmla="*/ 1981200 w 2710543"/>
                <a:gd name="connsiteY98" fmla="*/ 163286 h 1069894"/>
                <a:gd name="connsiteX99" fmla="*/ 1850572 w 2710543"/>
                <a:gd name="connsiteY99" fmla="*/ 152400 h 1069894"/>
                <a:gd name="connsiteX100" fmla="*/ 1741715 w 2710543"/>
                <a:gd name="connsiteY100" fmla="*/ 130628 h 1069894"/>
                <a:gd name="connsiteX101" fmla="*/ 1600200 w 2710543"/>
                <a:gd name="connsiteY101" fmla="*/ 108857 h 1069894"/>
                <a:gd name="connsiteX102" fmla="*/ 1567543 w 2710543"/>
                <a:gd name="connsiteY102" fmla="*/ 97971 h 1069894"/>
                <a:gd name="connsiteX103" fmla="*/ 1393372 w 2710543"/>
                <a:gd name="connsiteY103" fmla="*/ 76200 h 1069894"/>
                <a:gd name="connsiteX104" fmla="*/ 1349829 w 2710543"/>
                <a:gd name="connsiteY104" fmla="*/ 65314 h 1069894"/>
                <a:gd name="connsiteX105" fmla="*/ 827315 w 2710543"/>
                <a:gd name="connsiteY105" fmla="*/ 43543 h 1069894"/>
                <a:gd name="connsiteX106" fmla="*/ 272143 w 2710543"/>
                <a:gd name="connsiteY106" fmla="*/ 65314 h 1069894"/>
                <a:gd name="connsiteX107" fmla="*/ 130629 w 2710543"/>
                <a:gd name="connsiteY107" fmla="*/ 119743 h 1069894"/>
                <a:gd name="connsiteX108" fmla="*/ 119743 w 2710543"/>
                <a:gd name="connsiteY108" fmla="*/ 152400 h 1069894"/>
                <a:gd name="connsiteX109" fmla="*/ 97972 w 2710543"/>
                <a:gd name="connsiteY109" fmla="*/ 185057 h 1069894"/>
                <a:gd name="connsiteX110" fmla="*/ 87086 w 2710543"/>
                <a:gd name="connsiteY110" fmla="*/ 239486 h 1069894"/>
                <a:gd name="connsiteX111" fmla="*/ 65315 w 2710543"/>
                <a:gd name="connsiteY111" fmla="*/ 272143 h 1069894"/>
                <a:gd name="connsiteX112" fmla="*/ 0 w 2710543"/>
                <a:gd name="connsiteY112" fmla="*/ 424543 h 1069894"/>
                <a:gd name="connsiteX113" fmla="*/ 10886 w 2710543"/>
                <a:gd name="connsiteY113" fmla="*/ 653143 h 1069894"/>
                <a:gd name="connsiteX114" fmla="*/ 87086 w 2710543"/>
                <a:gd name="connsiteY114" fmla="*/ 696686 h 1069894"/>
                <a:gd name="connsiteX115" fmla="*/ 228600 w 2710543"/>
                <a:gd name="connsiteY115" fmla="*/ 740228 h 1069894"/>
                <a:gd name="connsiteX116" fmla="*/ 522515 w 2710543"/>
                <a:gd name="connsiteY116" fmla="*/ 805543 h 1069894"/>
                <a:gd name="connsiteX117" fmla="*/ 620486 w 2710543"/>
                <a:gd name="connsiteY117" fmla="*/ 816428 h 1069894"/>
                <a:gd name="connsiteX118" fmla="*/ 729343 w 2710543"/>
                <a:gd name="connsiteY118" fmla="*/ 838200 h 1069894"/>
                <a:gd name="connsiteX119" fmla="*/ 827315 w 2710543"/>
                <a:gd name="connsiteY119" fmla="*/ 849086 h 1069894"/>
                <a:gd name="connsiteX120" fmla="*/ 881743 w 2710543"/>
                <a:gd name="connsiteY120" fmla="*/ 859971 h 1069894"/>
                <a:gd name="connsiteX121" fmla="*/ 1012372 w 2710543"/>
                <a:gd name="connsiteY121" fmla="*/ 870857 h 1069894"/>
                <a:gd name="connsiteX122" fmla="*/ 1164772 w 2710543"/>
                <a:gd name="connsiteY122" fmla="*/ 892628 h 1069894"/>
                <a:gd name="connsiteX123" fmla="*/ 1306286 w 2710543"/>
                <a:gd name="connsiteY123" fmla="*/ 914400 h 1069894"/>
                <a:gd name="connsiteX124" fmla="*/ 2177143 w 2710543"/>
                <a:gd name="connsiteY124" fmla="*/ 903514 h 1069894"/>
                <a:gd name="connsiteX125" fmla="*/ 2209800 w 2710543"/>
                <a:gd name="connsiteY125" fmla="*/ 881743 h 1069894"/>
                <a:gd name="connsiteX126" fmla="*/ 2318658 w 2710543"/>
                <a:gd name="connsiteY126" fmla="*/ 838200 h 1069894"/>
                <a:gd name="connsiteX127" fmla="*/ 2438400 w 2710543"/>
                <a:gd name="connsiteY127" fmla="*/ 816428 h 1069894"/>
                <a:gd name="connsiteX128" fmla="*/ 2471058 w 2710543"/>
                <a:gd name="connsiteY128" fmla="*/ 805543 h 1069894"/>
                <a:gd name="connsiteX129" fmla="*/ 2525486 w 2710543"/>
                <a:gd name="connsiteY129" fmla="*/ 772886 h 1069894"/>
                <a:gd name="connsiteX130" fmla="*/ 2558143 w 2710543"/>
                <a:gd name="connsiteY130" fmla="*/ 500743 h 1069894"/>
                <a:gd name="connsiteX131" fmla="*/ 2547258 w 2710543"/>
                <a:gd name="connsiteY131" fmla="*/ 283028 h 1069894"/>
                <a:gd name="connsiteX132" fmla="*/ 2514600 w 2710543"/>
                <a:gd name="connsiteY132" fmla="*/ 195943 h 106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710543" h="1069894">
                  <a:moveTo>
                    <a:pt x="1436915" y="43543"/>
                  </a:moveTo>
                  <a:cubicBezTo>
                    <a:pt x="1172308" y="24642"/>
                    <a:pt x="1254838" y="25595"/>
                    <a:pt x="859972" y="43543"/>
                  </a:cubicBezTo>
                  <a:cubicBezTo>
                    <a:pt x="810927" y="45772"/>
                    <a:pt x="812779" y="55340"/>
                    <a:pt x="772886" y="65314"/>
                  </a:cubicBezTo>
                  <a:cubicBezTo>
                    <a:pt x="712761" y="80346"/>
                    <a:pt x="677617" y="80284"/>
                    <a:pt x="609600" y="87086"/>
                  </a:cubicBezTo>
                  <a:cubicBezTo>
                    <a:pt x="595086" y="90714"/>
                    <a:pt x="580777" y="95295"/>
                    <a:pt x="566058" y="97971"/>
                  </a:cubicBezTo>
                  <a:cubicBezTo>
                    <a:pt x="455987" y="117984"/>
                    <a:pt x="524267" y="97387"/>
                    <a:pt x="457200" y="119743"/>
                  </a:cubicBezTo>
                  <a:cubicBezTo>
                    <a:pt x="446314" y="130629"/>
                    <a:pt x="437352" y="143861"/>
                    <a:pt x="424543" y="152400"/>
                  </a:cubicBezTo>
                  <a:cubicBezTo>
                    <a:pt x="414996" y="158765"/>
                    <a:pt x="402149" y="158154"/>
                    <a:pt x="391886" y="163286"/>
                  </a:cubicBezTo>
                  <a:cubicBezTo>
                    <a:pt x="380184" y="169137"/>
                    <a:pt x="370588" y="178566"/>
                    <a:pt x="359229" y="185057"/>
                  </a:cubicBezTo>
                  <a:cubicBezTo>
                    <a:pt x="345140" y="193108"/>
                    <a:pt x="329601" y="198479"/>
                    <a:pt x="315686" y="206828"/>
                  </a:cubicBezTo>
                  <a:cubicBezTo>
                    <a:pt x="293249" y="220290"/>
                    <a:pt x="250372" y="250371"/>
                    <a:pt x="250372" y="250371"/>
                  </a:cubicBezTo>
                  <a:cubicBezTo>
                    <a:pt x="235858" y="272143"/>
                    <a:pt x="213175" y="290301"/>
                    <a:pt x="206829" y="315686"/>
                  </a:cubicBezTo>
                  <a:cubicBezTo>
                    <a:pt x="181324" y="417706"/>
                    <a:pt x="206216" y="381613"/>
                    <a:pt x="152400" y="435428"/>
                  </a:cubicBezTo>
                  <a:cubicBezTo>
                    <a:pt x="156029" y="489857"/>
                    <a:pt x="152048" y="545335"/>
                    <a:pt x="163286" y="598714"/>
                  </a:cubicBezTo>
                  <a:cubicBezTo>
                    <a:pt x="167024" y="616468"/>
                    <a:pt x="183996" y="628603"/>
                    <a:pt x="195943" y="642257"/>
                  </a:cubicBezTo>
                  <a:cubicBezTo>
                    <a:pt x="266389" y="722767"/>
                    <a:pt x="211156" y="656749"/>
                    <a:pt x="272143" y="707571"/>
                  </a:cubicBezTo>
                  <a:cubicBezTo>
                    <a:pt x="283970" y="717426"/>
                    <a:pt x="292273" y="731280"/>
                    <a:pt x="304800" y="740228"/>
                  </a:cubicBezTo>
                  <a:cubicBezTo>
                    <a:pt x="357653" y="777980"/>
                    <a:pt x="333622" y="749197"/>
                    <a:pt x="381000" y="772886"/>
                  </a:cubicBezTo>
                  <a:cubicBezTo>
                    <a:pt x="399924" y="782348"/>
                    <a:pt x="417487" y="794329"/>
                    <a:pt x="435429" y="805543"/>
                  </a:cubicBezTo>
                  <a:cubicBezTo>
                    <a:pt x="446523" y="812477"/>
                    <a:pt x="456384" y="821463"/>
                    <a:pt x="468086" y="827314"/>
                  </a:cubicBezTo>
                  <a:cubicBezTo>
                    <a:pt x="485564" y="836053"/>
                    <a:pt x="504113" y="842514"/>
                    <a:pt x="522515" y="849086"/>
                  </a:cubicBezTo>
                  <a:cubicBezTo>
                    <a:pt x="554933" y="860664"/>
                    <a:pt x="587829" y="870857"/>
                    <a:pt x="620486" y="881743"/>
                  </a:cubicBezTo>
                  <a:cubicBezTo>
                    <a:pt x="631372" y="885371"/>
                    <a:pt x="641825" y="890742"/>
                    <a:pt x="653143" y="892628"/>
                  </a:cubicBezTo>
                  <a:cubicBezTo>
                    <a:pt x="674915" y="896257"/>
                    <a:pt x="696951" y="898551"/>
                    <a:pt x="718458" y="903514"/>
                  </a:cubicBezTo>
                  <a:cubicBezTo>
                    <a:pt x="744198" y="909454"/>
                    <a:pt x="768828" y="919751"/>
                    <a:pt x="794658" y="925286"/>
                  </a:cubicBezTo>
                  <a:cubicBezTo>
                    <a:pt x="819746" y="930662"/>
                    <a:pt x="845514" y="932169"/>
                    <a:pt x="870858" y="936171"/>
                  </a:cubicBezTo>
                  <a:lnTo>
                    <a:pt x="1001486" y="957943"/>
                  </a:lnTo>
                  <a:cubicBezTo>
                    <a:pt x="1023257" y="961572"/>
                    <a:pt x="1045157" y="964499"/>
                    <a:pt x="1066800" y="968828"/>
                  </a:cubicBezTo>
                  <a:cubicBezTo>
                    <a:pt x="1084943" y="972457"/>
                    <a:pt x="1103219" y="975476"/>
                    <a:pt x="1121229" y="979714"/>
                  </a:cubicBezTo>
                  <a:cubicBezTo>
                    <a:pt x="1164919" y="989994"/>
                    <a:pt x="1207847" y="1003568"/>
                    <a:pt x="1251858" y="1012371"/>
                  </a:cubicBezTo>
                  <a:cubicBezTo>
                    <a:pt x="1270001" y="1016000"/>
                    <a:pt x="1288336" y="1018769"/>
                    <a:pt x="1306286" y="1023257"/>
                  </a:cubicBezTo>
                  <a:cubicBezTo>
                    <a:pt x="1368470" y="1038804"/>
                    <a:pt x="1307818" y="1031452"/>
                    <a:pt x="1382486" y="1045028"/>
                  </a:cubicBezTo>
                  <a:cubicBezTo>
                    <a:pt x="1407730" y="1049618"/>
                    <a:pt x="1433286" y="1052285"/>
                    <a:pt x="1458686" y="1055914"/>
                  </a:cubicBezTo>
                  <a:cubicBezTo>
                    <a:pt x="1614715" y="1048657"/>
                    <a:pt x="1787065" y="1103998"/>
                    <a:pt x="1926772" y="1034143"/>
                  </a:cubicBezTo>
                  <a:cubicBezTo>
                    <a:pt x="1951479" y="1021789"/>
                    <a:pt x="1981433" y="1009062"/>
                    <a:pt x="2002972" y="990600"/>
                  </a:cubicBezTo>
                  <a:cubicBezTo>
                    <a:pt x="2018557" y="977242"/>
                    <a:pt x="2027042" y="953548"/>
                    <a:pt x="2046515" y="947057"/>
                  </a:cubicBezTo>
                  <a:cubicBezTo>
                    <a:pt x="2095096" y="930863"/>
                    <a:pt x="2093413" y="932428"/>
                    <a:pt x="2155372" y="903514"/>
                  </a:cubicBezTo>
                  <a:cubicBezTo>
                    <a:pt x="2277055" y="846729"/>
                    <a:pt x="2203065" y="873101"/>
                    <a:pt x="2275115" y="849086"/>
                  </a:cubicBezTo>
                  <a:cubicBezTo>
                    <a:pt x="2316960" y="817702"/>
                    <a:pt x="2326328" y="813883"/>
                    <a:pt x="2362200" y="772886"/>
                  </a:cubicBezTo>
                  <a:cubicBezTo>
                    <a:pt x="2374147" y="759232"/>
                    <a:pt x="2383243" y="743281"/>
                    <a:pt x="2394858" y="729343"/>
                  </a:cubicBezTo>
                  <a:cubicBezTo>
                    <a:pt x="2401428" y="721459"/>
                    <a:pt x="2409950" y="715363"/>
                    <a:pt x="2416629" y="707571"/>
                  </a:cubicBezTo>
                  <a:cubicBezTo>
                    <a:pt x="2431749" y="689930"/>
                    <a:pt x="2444472" y="670270"/>
                    <a:pt x="2460172" y="653143"/>
                  </a:cubicBezTo>
                  <a:cubicBezTo>
                    <a:pt x="2484445" y="626664"/>
                    <a:pt x="2510972" y="602343"/>
                    <a:pt x="2536372" y="576943"/>
                  </a:cubicBezTo>
                  <a:cubicBezTo>
                    <a:pt x="2543629" y="569686"/>
                    <a:pt x="2548406" y="558416"/>
                    <a:pt x="2558143" y="555171"/>
                  </a:cubicBezTo>
                  <a:lnTo>
                    <a:pt x="2590800" y="544286"/>
                  </a:lnTo>
                  <a:cubicBezTo>
                    <a:pt x="2608943" y="526143"/>
                    <a:pt x="2637115" y="514198"/>
                    <a:pt x="2645229" y="489857"/>
                  </a:cubicBezTo>
                  <a:cubicBezTo>
                    <a:pt x="2648858" y="478971"/>
                    <a:pt x="2651996" y="467910"/>
                    <a:pt x="2656115" y="457200"/>
                  </a:cubicBezTo>
                  <a:cubicBezTo>
                    <a:pt x="2670144" y="420724"/>
                    <a:pt x="2690180" y="386257"/>
                    <a:pt x="2699658" y="348343"/>
                  </a:cubicBezTo>
                  <a:lnTo>
                    <a:pt x="2710543" y="304800"/>
                  </a:lnTo>
                  <a:cubicBezTo>
                    <a:pt x="2706915" y="279400"/>
                    <a:pt x="2707031" y="253176"/>
                    <a:pt x="2699658" y="228600"/>
                  </a:cubicBezTo>
                  <a:cubicBezTo>
                    <a:pt x="2686576" y="184992"/>
                    <a:pt x="2660866" y="192875"/>
                    <a:pt x="2623458" y="174171"/>
                  </a:cubicBezTo>
                  <a:cubicBezTo>
                    <a:pt x="2526330" y="125607"/>
                    <a:pt x="2689172" y="180507"/>
                    <a:pt x="2514600" y="130628"/>
                  </a:cubicBezTo>
                  <a:cubicBezTo>
                    <a:pt x="2459550" y="93929"/>
                    <a:pt x="2505621" y="120505"/>
                    <a:pt x="2449286" y="97971"/>
                  </a:cubicBezTo>
                  <a:cubicBezTo>
                    <a:pt x="2423628" y="87708"/>
                    <a:pt x="2399498" y="73441"/>
                    <a:pt x="2373086" y="65314"/>
                  </a:cubicBezTo>
                  <a:cubicBezTo>
                    <a:pt x="2351990" y="58823"/>
                    <a:pt x="2329098" y="60115"/>
                    <a:pt x="2307772" y="54428"/>
                  </a:cubicBezTo>
                  <a:cubicBezTo>
                    <a:pt x="2274511" y="45558"/>
                    <a:pt x="2242457" y="32657"/>
                    <a:pt x="2209800" y="21771"/>
                  </a:cubicBezTo>
                  <a:cubicBezTo>
                    <a:pt x="2125397" y="-6363"/>
                    <a:pt x="2188573" y="11648"/>
                    <a:pt x="2013858" y="0"/>
                  </a:cubicBezTo>
                  <a:lnTo>
                    <a:pt x="1338943" y="10886"/>
                  </a:lnTo>
                  <a:cubicBezTo>
                    <a:pt x="1323989" y="11339"/>
                    <a:pt x="1310356" y="21383"/>
                    <a:pt x="1295400" y="21771"/>
                  </a:cubicBezTo>
                  <a:cubicBezTo>
                    <a:pt x="1030579" y="28649"/>
                    <a:pt x="765629" y="29028"/>
                    <a:pt x="500743" y="32657"/>
                  </a:cubicBezTo>
                  <a:cubicBezTo>
                    <a:pt x="482600" y="36286"/>
                    <a:pt x="464037" y="38227"/>
                    <a:pt x="446315" y="43543"/>
                  </a:cubicBezTo>
                  <a:cubicBezTo>
                    <a:pt x="445500" y="43787"/>
                    <a:pt x="372684" y="74278"/>
                    <a:pt x="359229" y="76200"/>
                  </a:cubicBezTo>
                  <a:cubicBezTo>
                    <a:pt x="319553" y="81868"/>
                    <a:pt x="279400" y="83457"/>
                    <a:pt x="239486" y="87086"/>
                  </a:cubicBezTo>
                  <a:cubicBezTo>
                    <a:pt x="221343" y="94343"/>
                    <a:pt x="201628" y="98501"/>
                    <a:pt x="185058" y="108857"/>
                  </a:cubicBezTo>
                  <a:cubicBezTo>
                    <a:pt x="155916" y="127070"/>
                    <a:pt x="143483" y="155064"/>
                    <a:pt x="130629" y="185057"/>
                  </a:cubicBezTo>
                  <a:cubicBezTo>
                    <a:pt x="126109" y="195604"/>
                    <a:pt x="123372" y="206828"/>
                    <a:pt x="119743" y="217714"/>
                  </a:cubicBezTo>
                  <a:cubicBezTo>
                    <a:pt x="123372" y="279400"/>
                    <a:pt x="117502" y="342389"/>
                    <a:pt x="130629" y="402771"/>
                  </a:cubicBezTo>
                  <a:cubicBezTo>
                    <a:pt x="139049" y="441503"/>
                    <a:pt x="217095" y="511009"/>
                    <a:pt x="239486" y="533400"/>
                  </a:cubicBezTo>
                  <a:cubicBezTo>
                    <a:pt x="276968" y="570882"/>
                    <a:pt x="303295" y="599838"/>
                    <a:pt x="348343" y="631371"/>
                  </a:cubicBezTo>
                  <a:cubicBezTo>
                    <a:pt x="361637" y="640677"/>
                    <a:pt x="377701" y="645262"/>
                    <a:pt x="391886" y="653143"/>
                  </a:cubicBezTo>
                  <a:cubicBezTo>
                    <a:pt x="520905" y="724821"/>
                    <a:pt x="366683" y="649592"/>
                    <a:pt x="511629" y="707571"/>
                  </a:cubicBezTo>
                  <a:cubicBezTo>
                    <a:pt x="526696" y="713598"/>
                    <a:pt x="539777" y="724211"/>
                    <a:pt x="555172" y="729343"/>
                  </a:cubicBezTo>
                  <a:cubicBezTo>
                    <a:pt x="572724" y="735194"/>
                    <a:pt x="591241" y="737933"/>
                    <a:pt x="609600" y="740228"/>
                  </a:cubicBezTo>
                  <a:cubicBezTo>
                    <a:pt x="678389" y="748827"/>
                    <a:pt x="748451" y="748405"/>
                    <a:pt x="816429" y="762000"/>
                  </a:cubicBezTo>
                  <a:lnTo>
                    <a:pt x="925286" y="783771"/>
                  </a:lnTo>
                  <a:lnTo>
                    <a:pt x="1817915" y="772886"/>
                  </a:lnTo>
                  <a:cubicBezTo>
                    <a:pt x="1839981" y="772385"/>
                    <a:pt x="1861213" y="763573"/>
                    <a:pt x="1883229" y="762000"/>
                  </a:cubicBezTo>
                  <a:cubicBezTo>
                    <a:pt x="1962937" y="756306"/>
                    <a:pt x="2042886" y="754743"/>
                    <a:pt x="2122715" y="751114"/>
                  </a:cubicBezTo>
                  <a:cubicBezTo>
                    <a:pt x="2159001" y="743857"/>
                    <a:pt x="2196467" y="741045"/>
                    <a:pt x="2231572" y="729343"/>
                  </a:cubicBezTo>
                  <a:cubicBezTo>
                    <a:pt x="2242458" y="725714"/>
                    <a:pt x="2253966" y="723589"/>
                    <a:pt x="2264229" y="718457"/>
                  </a:cubicBezTo>
                  <a:cubicBezTo>
                    <a:pt x="2275931" y="712606"/>
                    <a:pt x="2286670" y="704859"/>
                    <a:pt x="2296886" y="696686"/>
                  </a:cubicBezTo>
                  <a:cubicBezTo>
                    <a:pt x="2304900" y="690275"/>
                    <a:pt x="2309478" y="679504"/>
                    <a:pt x="2318658" y="674914"/>
                  </a:cubicBezTo>
                  <a:cubicBezTo>
                    <a:pt x="2332039" y="668223"/>
                    <a:pt x="2348192" y="669281"/>
                    <a:pt x="2362200" y="664028"/>
                  </a:cubicBezTo>
                  <a:cubicBezTo>
                    <a:pt x="2404378" y="648211"/>
                    <a:pt x="2400937" y="647063"/>
                    <a:pt x="2427515" y="620486"/>
                  </a:cubicBezTo>
                  <a:cubicBezTo>
                    <a:pt x="2434772" y="602343"/>
                    <a:pt x="2442425" y="584353"/>
                    <a:pt x="2449286" y="566057"/>
                  </a:cubicBezTo>
                  <a:cubicBezTo>
                    <a:pt x="2453315" y="555313"/>
                    <a:pt x="2454268" y="543239"/>
                    <a:pt x="2460172" y="533400"/>
                  </a:cubicBezTo>
                  <a:cubicBezTo>
                    <a:pt x="2465452" y="524599"/>
                    <a:pt x="2474686" y="518885"/>
                    <a:pt x="2481943" y="511628"/>
                  </a:cubicBezTo>
                  <a:cubicBezTo>
                    <a:pt x="2485572" y="500742"/>
                    <a:pt x="2489810" y="490041"/>
                    <a:pt x="2492829" y="478971"/>
                  </a:cubicBezTo>
                  <a:cubicBezTo>
                    <a:pt x="2500702" y="450104"/>
                    <a:pt x="2514600" y="391886"/>
                    <a:pt x="2514600" y="391886"/>
                  </a:cubicBezTo>
                  <a:cubicBezTo>
                    <a:pt x="2510972" y="370114"/>
                    <a:pt x="2515413" y="345288"/>
                    <a:pt x="2503715" y="326571"/>
                  </a:cubicBezTo>
                  <a:cubicBezTo>
                    <a:pt x="2495115" y="312810"/>
                    <a:pt x="2474261" y="312851"/>
                    <a:pt x="2460172" y="304800"/>
                  </a:cubicBezTo>
                  <a:cubicBezTo>
                    <a:pt x="2448813" y="298309"/>
                    <a:pt x="2439540" y="288182"/>
                    <a:pt x="2427515" y="283028"/>
                  </a:cubicBezTo>
                  <a:cubicBezTo>
                    <a:pt x="2413764" y="277135"/>
                    <a:pt x="2398357" y="276253"/>
                    <a:pt x="2383972" y="272143"/>
                  </a:cubicBezTo>
                  <a:cubicBezTo>
                    <a:pt x="2343164" y="260484"/>
                    <a:pt x="2354568" y="258879"/>
                    <a:pt x="2307772" y="250371"/>
                  </a:cubicBezTo>
                  <a:cubicBezTo>
                    <a:pt x="2282528" y="245781"/>
                    <a:pt x="2256816" y="244076"/>
                    <a:pt x="2231572" y="239486"/>
                  </a:cubicBezTo>
                  <a:cubicBezTo>
                    <a:pt x="2209368" y="235449"/>
                    <a:pt x="2177318" y="225944"/>
                    <a:pt x="2155372" y="217714"/>
                  </a:cubicBezTo>
                  <a:cubicBezTo>
                    <a:pt x="2137076" y="210853"/>
                    <a:pt x="2119659" y="201558"/>
                    <a:pt x="2100943" y="195943"/>
                  </a:cubicBezTo>
                  <a:cubicBezTo>
                    <a:pt x="2083221" y="190627"/>
                    <a:pt x="2064365" y="189925"/>
                    <a:pt x="2046515" y="185057"/>
                  </a:cubicBezTo>
                  <a:cubicBezTo>
                    <a:pt x="2024374" y="179019"/>
                    <a:pt x="2004070" y="165192"/>
                    <a:pt x="1981200" y="163286"/>
                  </a:cubicBezTo>
                  <a:cubicBezTo>
                    <a:pt x="1937657" y="159657"/>
                    <a:pt x="1893998" y="157225"/>
                    <a:pt x="1850572" y="152400"/>
                  </a:cubicBezTo>
                  <a:cubicBezTo>
                    <a:pt x="1786572" y="145289"/>
                    <a:pt x="1795777" y="142641"/>
                    <a:pt x="1741715" y="130628"/>
                  </a:cubicBezTo>
                  <a:cubicBezTo>
                    <a:pt x="1677607" y="116382"/>
                    <a:pt x="1675592" y="118281"/>
                    <a:pt x="1600200" y="108857"/>
                  </a:cubicBezTo>
                  <a:cubicBezTo>
                    <a:pt x="1589314" y="105228"/>
                    <a:pt x="1578861" y="99857"/>
                    <a:pt x="1567543" y="97971"/>
                  </a:cubicBezTo>
                  <a:cubicBezTo>
                    <a:pt x="1349400" y="61614"/>
                    <a:pt x="1576026" y="109411"/>
                    <a:pt x="1393372" y="76200"/>
                  </a:cubicBezTo>
                  <a:cubicBezTo>
                    <a:pt x="1378652" y="73524"/>
                    <a:pt x="1364616" y="67589"/>
                    <a:pt x="1349829" y="65314"/>
                  </a:cubicBezTo>
                  <a:cubicBezTo>
                    <a:pt x="1190716" y="40834"/>
                    <a:pt x="941968" y="46483"/>
                    <a:pt x="827315" y="43543"/>
                  </a:cubicBezTo>
                  <a:cubicBezTo>
                    <a:pt x="642258" y="50800"/>
                    <a:pt x="456946" y="53196"/>
                    <a:pt x="272143" y="65314"/>
                  </a:cubicBezTo>
                  <a:cubicBezTo>
                    <a:pt x="166023" y="72273"/>
                    <a:pt x="182033" y="68339"/>
                    <a:pt x="130629" y="119743"/>
                  </a:cubicBezTo>
                  <a:cubicBezTo>
                    <a:pt x="127000" y="130629"/>
                    <a:pt x="124875" y="142137"/>
                    <a:pt x="119743" y="152400"/>
                  </a:cubicBezTo>
                  <a:cubicBezTo>
                    <a:pt x="113892" y="164102"/>
                    <a:pt x="102566" y="172807"/>
                    <a:pt x="97972" y="185057"/>
                  </a:cubicBezTo>
                  <a:cubicBezTo>
                    <a:pt x="91475" y="202381"/>
                    <a:pt x="93583" y="222162"/>
                    <a:pt x="87086" y="239486"/>
                  </a:cubicBezTo>
                  <a:cubicBezTo>
                    <a:pt x="82492" y="251736"/>
                    <a:pt x="71580" y="260658"/>
                    <a:pt x="65315" y="272143"/>
                  </a:cubicBezTo>
                  <a:cubicBezTo>
                    <a:pt x="19195" y="356697"/>
                    <a:pt x="26600" y="344743"/>
                    <a:pt x="0" y="424543"/>
                  </a:cubicBezTo>
                  <a:cubicBezTo>
                    <a:pt x="3629" y="500743"/>
                    <a:pt x="1019" y="577497"/>
                    <a:pt x="10886" y="653143"/>
                  </a:cubicBezTo>
                  <a:cubicBezTo>
                    <a:pt x="13820" y="675634"/>
                    <a:pt x="85303" y="696038"/>
                    <a:pt x="87086" y="696686"/>
                  </a:cubicBezTo>
                  <a:cubicBezTo>
                    <a:pt x="132449" y="713182"/>
                    <a:pt x="182147" y="727841"/>
                    <a:pt x="228600" y="740228"/>
                  </a:cubicBezTo>
                  <a:cubicBezTo>
                    <a:pt x="303301" y="760148"/>
                    <a:pt x="476505" y="800431"/>
                    <a:pt x="522515" y="805543"/>
                  </a:cubicBezTo>
                  <a:cubicBezTo>
                    <a:pt x="555172" y="809171"/>
                    <a:pt x="588030" y="811303"/>
                    <a:pt x="620486" y="816428"/>
                  </a:cubicBezTo>
                  <a:cubicBezTo>
                    <a:pt x="657037" y="822199"/>
                    <a:pt x="692792" y="832429"/>
                    <a:pt x="729343" y="838200"/>
                  </a:cubicBezTo>
                  <a:cubicBezTo>
                    <a:pt x="761799" y="843325"/>
                    <a:pt x="794787" y="844439"/>
                    <a:pt x="827315" y="849086"/>
                  </a:cubicBezTo>
                  <a:cubicBezTo>
                    <a:pt x="845631" y="851703"/>
                    <a:pt x="863368" y="857809"/>
                    <a:pt x="881743" y="859971"/>
                  </a:cubicBezTo>
                  <a:cubicBezTo>
                    <a:pt x="925138" y="865076"/>
                    <a:pt x="968829" y="867228"/>
                    <a:pt x="1012372" y="870857"/>
                  </a:cubicBezTo>
                  <a:cubicBezTo>
                    <a:pt x="1098063" y="892280"/>
                    <a:pt x="1024526" y="876129"/>
                    <a:pt x="1164772" y="892628"/>
                  </a:cubicBezTo>
                  <a:cubicBezTo>
                    <a:pt x="1212392" y="898230"/>
                    <a:pt x="1259045" y="906526"/>
                    <a:pt x="1306286" y="914400"/>
                  </a:cubicBezTo>
                  <a:cubicBezTo>
                    <a:pt x="1596572" y="910771"/>
                    <a:pt x="1887024" y="914000"/>
                    <a:pt x="2177143" y="903514"/>
                  </a:cubicBezTo>
                  <a:cubicBezTo>
                    <a:pt x="2190217" y="903041"/>
                    <a:pt x="2197921" y="887225"/>
                    <a:pt x="2209800" y="881743"/>
                  </a:cubicBezTo>
                  <a:cubicBezTo>
                    <a:pt x="2245284" y="865366"/>
                    <a:pt x="2280744" y="847679"/>
                    <a:pt x="2318658" y="838200"/>
                  </a:cubicBezTo>
                  <a:cubicBezTo>
                    <a:pt x="2387092" y="821091"/>
                    <a:pt x="2347390" y="829430"/>
                    <a:pt x="2438400" y="816428"/>
                  </a:cubicBezTo>
                  <a:cubicBezTo>
                    <a:pt x="2449286" y="812800"/>
                    <a:pt x="2461218" y="811447"/>
                    <a:pt x="2471058" y="805543"/>
                  </a:cubicBezTo>
                  <a:cubicBezTo>
                    <a:pt x="2545773" y="760715"/>
                    <a:pt x="2432971" y="803722"/>
                    <a:pt x="2525486" y="772886"/>
                  </a:cubicBezTo>
                  <a:cubicBezTo>
                    <a:pt x="2604935" y="693437"/>
                    <a:pt x="2558143" y="750037"/>
                    <a:pt x="2558143" y="500743"/>
                  </a:cubicBezTo>
                  <a:cubicBezTo>
                    <a:pt x="2558143" y="428081"/>
                    <a:pt x="2555587" y="355211"/>
                    <a:pt x="2547258" y="283028"/>
                  </a:cubicBezTo>
                  <a:cubicBezTo>
                    <a:pt x="2543607" y="251389"/>
                    <a:pt x="2528436" y="223613"/>
                    <a:pt x="2514600" y="195943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514936" y="4636317"/>
              <a:ext cx="3289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600" b="1" dirty="0" smtClean="0">
                  <a:solidFill>
                    <a:srgbClr val="FF0000"/>
                  </a:solidFill>
                  <a:latin typeface="Freestyle Script" pitchFamily="66" charset="0"/>
                </a:rPr>
                <a:t>- New </a:t>
              </a:r>
              <a:r>
                <a:rPr lang="de-AT" sz="3600" b="1" dirty="0" err="1" smtClean="0">
                  <a:solidFill>
                    <a:srgbClr val="FF0000"/>
                  </a:solidFill>
                  <a:latin typeface="Freestyle Script" pitchFamily="66" charset="0"/>
                </a:rPr>
                <a:t>Course</a:t>
              </a:r>
              <a:r>
                <a:rPr lang="de-AT" sz="3600" b="1" dirty="0" smtClean="0">
                  <a:solidFill>
                    <a:srgbClr val="FF0000"/>
                  </a:solidFill>
                  <a:latin typeface="Freestyle Script" pitchFamily="66" charset="0"/>
                </a:rPr>
                <a:t> Content</a:t>
              </a:r>
              <a:endParaRPr lang="de-AT" sz="3600" b="1" dirty="0">
                <a:solidFill>
                  <a:srgbClr val="FF0000"/>
                </a:solidFill>
                <a:latin typeface="Freestyle Script" pitchFamily="66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16745" y="5142992"/>
            <a:ext cx="3552123" cy="1028803"/>
            <a:chOff x="237775" y="4576935"/>
            <a:chExt cx="3552123" cy="1028803"/>
          </a:xfrm>
        </p:grpSpPr>
        <p:sp>
          <p:nvSpPr>
            <p:cNvPr id="13" name="Freihandform 12"/>
            <p:cNvSpPr/>
            <p:nvPr/>
          </p:nvSpPr>
          <p:spPr>
            <a:xfrm>
              <a:off x="237775" y="4576935"/>
              <a:ext cx="2822057" cy="1028803"/>
            </a:xfrm>
            <a:custGeom>
              <a:avLst/>
              <a:gdLst>
                <a:gd name="connsiteX0" fmla="*/ 1436915 w 2710543"/>
                <a:gd name="connsiteY0" fmla="*/ 43543 h 1069894"/>
                <a:gd name="connsiteX1" fmla="*/ 859972 w 2710543"/>
                <a:gd name="connsiteY1" fmla="*/ 43543 h 1069894"/>
                <a:gd name="connsiteX2" fmla="*/ 772886 w 2710543"/>
                <a:gd name="connsiteY2" fmla="*/ 65314 h 1069894"/>
                <a:gd name="connsiteX3" fmla="*/ 609600 w 2710543"/>
                <a:gd name="connsiteY3" fmla="*/ 87086 h 1069894"/>
                <a:gd name="connsiteX4" fmla="*/ 566058 w 2710543"/>
                <a:gd name="connsiteY4" fmla="*/ 97971 h 1069894"/>
                <a:gd name="connsiteX5" fmla="*/ 457200 w 2710543"/>
                <a:gd name="connsiteY5" fmla="*/ 119743 h 1069894"/>
                <a:gd name="connsiteX6" fmla="*/ 424543 w 2710543"/>
                <a:gd name="connsiteY6" fmla="*/ 152400 h 1069894"/>
                <a:gd name="connsiteX7" fmla="*/ 391886 w 2710543"/>
                <a:gd name="connsiteY7" fmla="*/ 163286 h 1069894"/>
                <a:gd name="connsiteX8" fmla="*/ 359229 w 2710543"/>
                <a:gd name="connsiteY8" fmla="*/ 185057 h 1069894"/>
                <a:gd name="connsiteX9" fmla="*/ 315686 w 2710543"/>
                <a:gd name="connsiteY9" fmla="*/ 206828 h 1069894"/>
                <a:gd name="connsiteX10" fmla="*/ 250372 w 2710543"/>
                <a:gd name="connsiteY10" fmla="*/ 250371 h 1069894"/>
                <a:gd name="connsiteX11" fmla="*/ 206829 w 2710543"/>
                <a:gd name="connsiteY11" fmla="*/ 315686 h 1069894"/>
                <a:gd name="connsiteX12" fmla="*/ 152400 w 2710543"/>
                <a:gd name="connsiteY12" fmla="*/ 435428 h 1069894"/>
                <a:gd name="connsiteX13" fmla="*/ 163286 w 2710543"/>
                <a:gd name="connsiteY13" fmla="*/ 598714 h 1069894"/>
                <a:gd name="connsiteX14" fmla="*/ 195943 w 2710543"/>
                <a:gd name="connsiteY14" fmla="*/ 642257 h 1069894"/>
                <a:gd name="connsiteX15" fmla="*/ 272143 w 2710543"/>
                <a:gd name="connsiteY15" fmla="*/ 707571 h 1069894"/>
                <a:gd name="connsiteX16" fmla="*/ 304800 w 2710543"/>
                <a:gd name="connsiteY16" fmla="*/ 740228 h 1069894"/>
                <a:gd name="connsiteX17" fmla="*/ 381000 w 2710543"/>
                <a:gd name="connsiteY17" fmla="*/ 772886 h 1069894"/>
                <a:gd name="connsiteX18" fmla="*/ 435429 w 2710543"/>
                <a:gd name="connsiteY18" fmla="*/ 805543 h 1069894"/>
                <a:gd name="connsiteX19" fmla="*/ 468086 w 2710543"/>
                <a:gd name="connsiteY19" fmla="*/ 827314 h 1069894"/>
                <a:gd name="connsiteX20" fmla="*/ 522515 w 2710543"/>
                <a:gd name="connsiteY20" fmla="*/ 849086 h 1069894"/>
                <a:gd name="connsiteX21" fmla="*/ 620486 w 2710543"/>
                <a:gd name="connsiteY21" fmla="*/ 881743 h 1069894"/>
                <a:gd name="connsiteX22" fmla="*/ 653143 w 2710543"/>
                <a:gd name="connsiteY22" fmla="*/ 892628 h 1069894"/>
                <a:gd name="connsiteX23" fmla="*/ 718458 w 2710543"/>
                <a:gd name="connsiteY23" fmla="*/ 903514 h 1069894"/>
                <a:gd name="connsiteX24" fmla="*/ 794658 w 2710543"/>
                <a:gd name="connsiteY24" fmla="*/ 925286 h 1069894"/>
                <a:gd name="connsiteX25" fmla="*/ 870858 w 2710543"/>
                <a:gd name="connsiteY25" fmla="*/ 936171 h 1069894"/>
                <a:gd name="connsiteX26" fmla="*/ 1001486 w 2710543"/>
                <a:gd name="connsiteY26" fmla="*/ 957943 h 1069894"/>
                <a:gd name="connsiteX27" fmla="*/ 1066800 w 2710543"/>
                <a:gd name="connsiteY27" fmla="*/ 968828 h 1069894"/>
                <a:gd name="connsiteX28" fmla="*/ 1121229 w 2710543"/>
                <a:gd name="connsiteY28" fmla="*/ 979714 h 1069894"/>
                <a:gd name="connsiteX29" fmla="*/ 1251858 w 2710543"/>
                <a:gd name="connsiteY29" fmla="*/ 1012371 h 1069894"/>
                <a:gd name="connsiteX30" fmla="*/ 1306286 w 2710543"/>
                <a:gd name="connsiteY30" fmla="*/ 1023257 h 1069894"/>
                <a:gd name="connsiteX31" fmla="*/ 1382486 w 2710543"/>
                <a:gd name="connsiteY31" fmla="*/ 1045028 h 1069894"/>
                <a:gd name="connsiteX32" fmla="*/ 1458686 w 2710543"/>
                <a:gd name="connsiteY32" fmla="*/ 1055914 h 1069894"/>
                <a:gd name="connsiteX33" fmla="*/ 1926772 w 2710543"/>
                <a:gd name="connsiteY33" fmla="*/ 1034143 h 1069894"/>
                <a:gd name="connsiteX34" fmla="*/ 2002972 w 2710543"/>
                <a:gd name="connsiteY34" fmla="*/ 990600 h 1069894"/>
                <a:gd name="connsiteX35" fmla="*/ 2046515 w 2710543"/>
                <a:gd name="connsiteY35" fmla="*/ 947057 h 1069894"/>
                <a:gd name="connsiteX36" fmla="*/ 2155372 w 2710543"/>
                <a:gd name="connsiteY36" fmla="*/ 903514 h 1069894"/>
                <a:gd name="connsiteX37" fmla="*/ 2275115 w 2710543"/>
                <a:gd name="connsiteY37" fmla="*/ 849086 h 1069894"/>
                <a:gd name="connsiteX38" fmla="*/ 2362200 w 2710543"/>
                <a:gd name="connsiteY38" fmla="*/ 772886 h 1069894"/>
                <a:gd name="connsiteX39" fmla="*/ 2394858 w 2710543"/>
                <a:gd name="connsiteY39" fmla="*/ 729343 h 1069894"/>
                <a:gd name="connsiteX40" fmla="*/ 2416629 w 2710543"/>
                <a:gd name="connsiteY40" fmla="*/ 707571 h 1069894"/>
                <a:gd name="connsiteX41" fmla="*/ 2460172 w 2710543"/>
                <a:gd name="connsiteY41" fmla="*/ 653143 h 1069894"/>
                <a:gd name="connsiteX42" fmla="*/ 2536372 w 2710543"/>
                <a:gd name="connsiteY42" fmla="*/ 576943 h 1069894"/>
                <a:gd name="connsiteX43" fmla="*/ 2558143 w 2710543"/>
                <a:gd name="connsiteY43" fmla="*/ 555171 h 1069894"/>
                <a:gd name="connsiteX44" fmla="*/ 2590800 w 2710543"/>
                <a:gd name="connsiteY44" fmla="*/ 544286 h 1069894"/>
                <a:gd name="connsiteX45" fmla="*/ 2645229 w 2710543"/>
                <a:gd name="connsiteY45" fmla="*/ 489857 h 1069894"/>
                <a:gd name="connsiteX46" fmla="*/ 2656115 w 2710543"/>
                <a:gd name="connsiteY46" fmla="*/ 457200 h 1069894"/>
                <a:gd name="connsiteX47" fmla="*/ 2699658 w 2710543"/>
                <a:gd name="connsiteY47" fmla="*/ 348343 h 1069894"/>
                <a:gd name="connsiteX48" fmla="*/ 2710543 w 2710543"/>
                <a:gd name="connsiteY48" fmla="*/ 304800 h 1069894"/>
                <a:gd name="connsiteX49" fmla="*/ 2699658 w 2710543"/>
                <a:gd name="connsiteY49" fmla="*/ 228600 h 1069894"/>
                <a:gd name="connsiteX50" fmla="*/ 2623458 w 2710543"/>
                <a:gd name="connsiteY50" fmla="*/ 174171 h 1069894"/>
                <a:gd name="connsiteX51" fmla="*/ 2514600 w 2710543"/>
                <a:gd name="connsiteY51" fmla="*/ 130628 h 1069894"/>
                <a:gd name="connsiteX52" fmla="*/ 2449286 w 2710543"/>
                <a:gd name="connsiteY52" fmla="*/ 97971 h 1069894"/>
                <a:gd name="connsiteX53" fmla="*/ 2373086 w 2710543"/>
                <a:gd name="connsiteY53" fmla="*/ 65314 h 1069894"/>
                <a:gd name="connsiteX54" fmla="*/ 2307772 w 2710543"/>
                <a:gd name="connsiteY54" fmla="*/ 54428 h 1069894"/>
                <a:gd name="connsiteX55" fmla="*/ 2209800 w 2710543"/>
                <a:gd name="connsiteY55" fmla="*/ 21771 h 1069894"/>
                <a:gd name="connsiteX56" fmla="*/ 2013858 w 2710543"/>
                <a:gd name="connsiteY56" fmla="*/ 0 h 1069894"/>
                <a:gd name="connsiteX57" fmla="*/ 1338943 w 2710543"/>
                <a:gd name="connsiteY57" fmla="*/ 10886 h 1069894"/>
                <a:gd name="connsiteX58" fmla="*/ 1295400 w 2710543"/>
                <a:gd name="connsiteY58" fmla="*/ 21771 h 1069894"/>
                <a:gd name="connsiteX59" fmla="*/ 500743 w 2710543"/>
                <a:gd name="connsiteY59" fmla="*/ 32657 h 1069894"/>
                <a:gd name="connsiteX60" fmla="*/ 446315 w 2710543"/>
                <a:gd name="connsiteY60" fmla="*/ 43543 h 1069894"/>
                <a:gd name="connsiteX61" fmla="*/ 359229 w 2710543"/>
                <a:gd name="connsiteY61" fmla="*/ 76200 h 1069894"/>
                <a:gd name="connsiteX62" fmla="*/ 239486 w 2710543"/>
                <a:gd name="connsiteY62" fmla="*/ 87086 h 1069894"/>
                <a:gd name="connsiteX63" fmla="*/ 185058 w 2710543"/>
                <a:gd name="connsiteY63" fmla="*/ 108857 h 1069894"/>
                <a:gd name="connsiteX64" fmla="*/ 130629 w 2710543"/>
                <a:gd name="connsiteY64" fmla="*/ 185057 h 1069894"/>
                <a:gd name="connsiteX65" fmla="*/ 119743 w 2710543"/>
                <a:gd name="connsiteY65" fmla="*/ 217714 h 1069894"/>
                <a:gd name="connsiteX66" fmla="*/ 130629 w 2710543"/>
                <a:gd name="connsiteY66" fmla="*/ 402771 h 1069894"/>
                <a:gd name="connsiteX67" fmla="*/ 239486 w 2710543"/>
                <a:gd name="connsiteY67" fmla="*/ 533400 h 1069894"/>
                <a:gd name="connsiteX68" fmla="*/ 348343 w 2710543"/>
                <a:gd name="connsiteY68" fmla="*/ 631371 h 1069894"/>
                <a:gd name="connsiteX69" fmla="*/ 391886 w 2710543"/>
                <a:gd name="connsiteY69" fmla="*/ 653143 h 1069894"/>
                <a:gd name="connsiteX70" fmla="*/ 511629 w 2710543"/>
                <a:gd name="connsiteY70" fmla="*/ 707571 h 1069894"/>
                <a:gd name="connsiteX71" fmla="*/ 555172 w 2710543"/>
                <a:gd name="connsiteY71" fmla="*/ 729343 h 1069894"/>
                <a:gd name="connsiteX72" fmla="*/ 609600 w 2710543"/>
                <a:gd name="connsiteY72" fmla="*/ 740228 h 1069894"/>
                <a:gd name="connsiteX73" fmla="*/ 816429 w 2710543"/>
                <a:gd name="connsiteY73" fmla="*/ 762000 h 1069894"/>
                <a:gd name="connsiteX74" fmla="*/ 925286 w 2710543"/>
                <a:gd name="connsiteY74" fmla="*/ 783771 h 1069894"/>
                <a:gd name="connsiteX75" fmla="*/ 1817915 w 2710543"/>
                <a:gd name="connsiteY75" fmla="*/ 772886 h 1069894"/>
                <a:gd name="connsiteX76" fmla="*/ 1883229 w 2710543"/>
                <a:gd name="connsiteY76" fmla="*/ 762000 h 1069894"/>
                <a:gd name="connsiteX77" fmla="*/ 2122715 w 2710543"/>
                <a:gd name="connsiteY77" fmla="*/ 751114 h 1069894"/>
                <a:gd name="connsiteX78" fmla="*/ 2231572 w 2710543"/>
                <a:gd name="connsiteY78" fmla="*/ 729343 h 1069894"/>
                <a:gd name="connsiteX79" fmla="*/ 2264229 w 2710543"/>
                <a:gd name="connsiteY79" fmla="*/ 718457 h 1069894"/>
                <a:gd name="connsiteX80" fmla="*/ 2296886 w 2710543"/>
                <a:gd name="connsiteY80" fmla="*/ 696686 h 1069894"/>
                <a:gd name="connsiteX81" fmla="*/ 2318658 w 2710543"/>
                <a:gd name="connsiteY81" fmla="*/ 674914 h 1069894"/>
                <a:gd name="connsiteX82" fmla="*/ 2362200 w 2710543"/>
                <a:gd name="connsiteY82" fmla="*/ 664028 h 1069894"/>
                <a:gd name="connsiteX83" fmla="*/ 2427515 w 2710543"/>
                <a:gd name="connsiteY83" fmla="*/ 620486 h 1069894"/>
                <a:gd name="connsiteX84" fmla="*/ 2449286 w 2710543"/>
                <a:gd name="connsiteY84" fmla="*/ 566057 h 1069894"/>
                <a:gd name="connsiteX85" fmla="*/ 2460172 w 2710543"/>
                <a:gd name="connsiteY85" fmla="*/ 533400 h 1069894"/>
                <a:gd name="connsiteX86" fmla="*/ 2481943 w 2710543"/>
                <a:gd name="connsiteY86" fmla="*/ 511628 h 1069894"/>
                <a:gd name="connsiteX87" fmla="*/ 2492829 w 2710543"/>
                <a:gd name="connsiteY87" fmla="*/ 478971 h 1069894"/>
                <a:gd name="connsiteX88" fmla="*/ 2514600 w 2710543"/>
                <a:gd name="connsiteY88" fmla="*/ 391886 h 1069894"/>
                <a:gd name="connsiteX89" fmla="*/ 2503715 w 2710543"/>
                <a:gd name="connsiteY89" fmla="*/ 326571 h 1069894"/>
                <a:gd name="connsiteX90" fmla="*/ 2460172 w 2710543"/>
                <a:gd name="connsiteY90" fmla="*/ 304800 h 1069894"/>
                <a:gd name="connsiteX91" fmla="*/ 2427515 w 2710543"/>
                <a:gd name="connsiteY91" fmla="*/ 283028 h 1069894"/>
                <a:gd name="connsiteX92" fmla="*/ 2383972 w 2710543"/>
                <a:gd name="connsiteY92" fmla="*/ 272143 h 1069894"/>
                <a:gd name="connsiteX93" fmla="*/ 2307772 w 2710543"/>
                <a:gd name="connsiteY93" fmla="*/ 250371 h 1069894"/>
                <a:gd name="connsiteX94" fmla="*/ 2231572 w 2710543"/>
                <a:gd name="connsiteY94" fmla="*/ 239486 h 1069894"/>
                <a:gd name="connsiteX95" fmla="*/ 2155372 w 2710543"/>
                <a:gd name="connsiteY95" fmla="*/ 217714 h 1069894"/>
                <a:gd name="connsiteX96" fmla="*/ 2100943 w 2710543"/>
                <a:gd name="connsiteY96" fmla="*/ 195943 h 1069894"/>
                <a:gd name="connsiteX97" fmla="*/ 2046515 w 2710543"/>
                <a:gd name="connsiteY97" fmla="*/ 185057 h 1069894"/>
                <a:gd name="connsiteX98" fmla="*/ 1981200 w 2710543"/>
                <a:gd name="connsiteY98" fmla="*/ 163286 h 1069894"/>
                <a:gd name="connsiteX99" fmla="*/ 1850572 w 2710543"/>
                <a:gd name="connsiteY99" fmla="*/ 152400 h 1069894"/>
                <a:gd name="connsiteX100" fmla="*/ 1741715 w 2710543"/>
                <a:gd name="connsiteY100" fmla="*/ 130628 h 1069894"/>
                <a:gd name="connsiteX101" fmla="*/ 1600200 w 2710543"/>
                <a:gd name="connsiteY101" fmla="*/ 108857 h 1069894"/>
                <a:gd name="connsiteX102" fmla="*/ 1567543 w 2710543"/>
                <a:gd name="connsiteY102" fmla="*/ 97971 h 1069894"/>
                <a:gd name="connsiteX103" fmla="*/ 1393372 w 2710543"/>
                <a:gd name="connsiteY103" fmla="*/ 76200 h 1069894"/>
                <a:gd name="connsiteX104" fmla="*/ 1349829 w 2710543"/>
                <a:gd name="connsiteY104" fmla="*/ 65314 h 1069894"/>
                <a:gd name="connsiteX105" fmla="*/ 827315 w 2710543"/>
                <a:gd name="connsiteY105" fmla="*/ 43543 h 1069894"/>
                <a:gd name="connsiteX106" fmla="*/ 272143 w 2710543"/>
                <a:gd name="connsiteY106" fmla="*/ 65314 h 1069894"/>
                <a:gd name="connsiteX107" fmla="*/ 130629 w 2710543"/>
                <a:gd name="connsiteY107" fmla="*/ 119743 h 1069894"/>
                <a:gd name="connsiteX108" fmla="*/ 119743 w 2710543"/>
                <a:gd name="connsiteY108" fmla="*/ 152400 h 1069894"/>
                <a:gd name="connsiteX109" fmla="*/ 97972 w 2710543"/>
                <a:gd name="connsiteY109" fmla="*/ 185057 h 1069894"/>
                <a:gd name="connsiteX110" fmla="*/ 87086 w 2710543"/>
                <a:gd name="connsiteY110" fmla="*/ 239486 h 1069894"/>
                <a:gd name="connsiteX111" fmla="*/ 65315 w 2710543"/>
                <a:gd name="connsiteY111" fmla="*/ 272143 h 1069894"/>
                <a:gd name="connsiteX112" fmla="*/ 0 w 2710543"/>
                <a:gd name="connsiteY112" fmla="*/ 424543 h 1069894"/>
                <a:gd name="connsiteX113" fmla="*/ 10886 w 2710543"/>
                <a:gd name="connsiteY113" fmla="*/ 653143 h 1069894"/>
                <a:gd name="connsiteX114" fmla="*/ 87086 w 2710543"/>
                <a:gd name="connsiteY114" fmla="*/ 696686 h 1069894"/>
                <a:gd name="connsiteX115" fmla="*/ 228600 w 2710543"/>
                <a:gd name="connsiteY115" fmla="*/ 740228 h 1069894"/>
                <a:gd name="connsiteX116" fmla="*/ 522515 w 2710543"/>
                <a:gd name="connsiteY116" fmla="*/ 805543 h 1069894"/>
                <a:gd name="connsiteX117" fmla="*/ 620486 w 2710543"/>
                <a:gd name="connsiteY117" fmla="*/ 816428 h 1069894"/>
                <a:gd name="connsiteX118" fmla="*/ 729343 w 2710543"/>
                <a:gd name="connsiteY118" fmla="*/ 838200 h 1069894"/>
                <a:gd name="connsiteX119" fmla="*/ 827315 w 2710543"/>
                <a:gd name="connsiteY119" fmla="*/ 849086 h 1069894"/>
                <a:gd name="connsiteX120" fmla="*/ 881743 w 2710543"/>
                <a:gd name="connsiteY120" fmla="*/ 859971 h 1069894"/>
                <a:gd name="connsiteX121" fmla="*/ 1012372 w 2710543"/>
                <a:gd name="connsiteY121" fmla="*/ 870857 h 1069894"/>
                <a:gd name="connsiteX122" fmla="*/ 1164772 w 2710543"/>
                <a:gd name="connsiteY122" fmla="*/ 892628 h 1069894"/>
                <a:gd name="connsiteX123" fmla="*/ 1306286 w 2710543"/>
                <a:gd name="connsiteY123" fmla="*/ 914400 h 1069894"/>
                <a:gd name="connsiteX124" fmla="*/ 2177143 w 2710543"/>
                <a:gd name="connsiteY124" fmla="*/ 903514 h 1069894"/>
                <a:gd name="connsiteX125" fmla="*/ 2209800 w 2710543"/>
                <a:gd name="connsiteY125" fmla="*/ 881743 h 1069894"/>
                <a:gd name="connsiteX126" fmla="*/ 2318658 w 2710543"/>
                <a:gd name="connsiteY126" fmla="*/ 838200 h 1069894"/>
                <a:gd name="connsiteX127" fmla="*/ 2438400 w 2710543"/>
                <a:gd name="connsiteY127" fmla="*/ 816428 h 1069894"/>
                <a:gd name="connsiteX128" fmla="*/ 2471058 w 2710543"/>
                <a:gd name="connsiteY128" fmla="*/ 805543 h 1069894"/>
                <a:gd name="connsiteX129" fmla="*/ 2525486 w 2710543"/>
                <a:gd name="connsiteY129" fmla="*/ 772886 h 1069894"/>
                <a:gd name="connsiteX130" fmla="*/ 2558143 w 2710543"/>
                <a:gd name="connsiteY130" fmla="*/ 500743 h 1069894"/>
                <a:gd name="connsiteX131" fmla="*/ 2547258 w 2710543"/>
                <a:gd name="connsiteY131" fmla="*/ 283028 h 1069894"/>
                <a:gd name="connsiteX132" fmla="*/ 2514600 w 2710543"/>
                <a:gd name="connsiteY132" fmla="*/ 195943 h 106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710543" h="1069894">
                  <a:moveTo>
                    <a:pt x="1436915" y="43543"/>
                  </a:moveTo>
                  <a:cubicBezTo>
                    <a:pt x="1172308" y="24642"/>
                    <a:pt x="1254838" y="25595"/>
                    <a:pt x="859972" y="43543"/>
                  </a:cubicBezTo>
                  <a:cubicBezTo>
                    <a:pt x="810927" y="45772"/>
                    <a:pt x="812779" y="55340"/>
                    <a:pt x="772886" y="65314"/>
                  </a:cubicBezTo>
                  <a:cubicBezTo>
                    <a:pt x="712761" y="80346"/>
                    <a:pt x="677617" y="80284"/>
                    <a:pt x="609600" y="87086"/>
                  </a:cubicBezTo>
                  <a:cubicBezTo>
                    <a:pt x="595086" y="90714"/>
                    <a:pt x="580777" y="95295"/>
                    <a:pt x="566058" y="97971"/>
                  </a:cubicBezTo>
                  <a:cubicBezTo>
                    <a:pt x="455987" y="117984"/>
                    <a:pt x="524267" y="97387"/>
                    <a:pt x="457200" y="119743"/>
                  </a:cubicBezTo>
                  <a:cubicBezTo>
                    <a:pt x="446314" y="130629"/>
                    <a:pt x="437352" y="143861"/>
                    <a:pt x="424543" y="152400"/>
                  </a:cubicBezTo>
                  <a:cubicBezTo>
                    <a:pt x="414996" y="158765"/>
                    <a:pt x="402149" y="158154"/>
                    <a:pt x="391886" y="163286"/>
                  </a:cubicBezTo>
                  <a:cubicBezTo>
                    <a:pt x="380184" y="169137"/>
                    <a:pt x="370588" y="178566"/>
                    <a:pt x="359229" y="185057"/>
                  </a:cubicBezTo>
                  <a:cubicBezTo>
                    <a:pt x="345140" y="193108"/>
                    <a:pt x="329601" y="198479"/>
                    <a:pt x="315686" y="206828"/>
                  </a:cubicBezTo>
                  <a:cubicBezTo>
                    <a:pt x="293249" y="220290"/>
                    <a:pt x="250372" y="250371"/>
                    <a:pt x="250372" y="250371"/>
                  </a:cubicBezTo>
                  <a:cubicBezTo>
                    <a:pt x="235858" y="272143"/>
                    <a:pt x="213175" y="290301"/>
                    <a:pt x="206829" y="315686"/>
                  </a:cubicBezTo>
                  <a:cubicBezTo>
                    <a:pt x="181324" y="417706"/>
                    <a:pt x="206216" y="381613"/>
                    <a:pt x="152400" y="435428"/>
                  </a:cubicBezTo>
                  <a:cubicBezTo>
                    <a:pt x="156029" y="489857"/>
                    <a:pt x="152048" y="545335"/>
                    <a:pt x="163286" y="598714"/>
                  </a:cubicBezTo>
                  <a:cubicBezTo>
                    <a:pt x="167024" y="616468"/>
                    <a:pt x="183996" y="628603"/>
                    <a:pt x="195943" y="642257"/>
                  </a:cubicBezTo>
                  <a:cubicBezTo>
                    <a:pt x="266389" y="722767"/>
                    <a:pt x="211156" y="656749"/>
                    <a:pt x="272143" y="707571"/>
                  </a:cubicBezTo>
                  <a:cubicBezTo>
                    <a:pt x="283970" y="717426"/>
                    <a:pt x="292273" y="731280"/>
                    <a:pt x="304800" y="740228"/>
                  </a:cubicBezTo>
                  <a:cubicBezTo>
                    <a:pt x="357653" y="777980"/>
                    <a:pt x="333622" y="749197"/>
                    <a:pt x="381000" y="772886"/>
                  </a:cubicBezTo>
                  <a:cubicBezTo>
                    <a:pt x="399924" y="782348"/>
                    <a:pt x="417487" y="794329"/>
                    <a:pt x="435429" y="805543"/>
                  </a:cubicBezTo>
                  <a:cubicBezTo>
                    <a:pt x="446523" y="812477"/>
                    <a:pt x="456384" y="821463"/>
                    <a:pt x="468086" y="827314"/>
                  </a:cubicBezTo>
                  <a:cubicBezTo>
                    <a:pt x="485564" y="836053"/>
                    <a:pt x="504113" y="842514"/>
                    <a:pt x="522515" y="849086"/>
                  </a:cubicBezTo>
                  <a:cubicBezTo>
                    <a:pt x="554933" y="860664"/>
                    <a:pt x="587829" y="870857"/>
                    <a:pt x="620486" y="881743"/>
                  </a:cubicBezTo>
                  <a:cubicBezTo>
                    <a:pt x="631372" y="885371"/>
                    <a:pt x="641825" y="890742"/>
                    <a:pt x="653143" y="892628"/>
                  </a:cubicBezTo>
                  <a:cubicBezTo>
                    <a:pt x="674915" y="896257"/>
                    <a:pt x="696951" y="898551"/>
                    <a:pt x="718458" y="903514"/>
                  </a:cubicBezTo>
                  <a:cubicBezTo>
                    <a:pt x="744198" y="909454"/>
                    <a:pt x="768828" y="919751"/>
                    <a:pt x="794658" y="925286"/>
                  </a:cubicBezTo>
                  <a:cubicBezTo>
                    <a:pt x="819746" y="930662"/>
                    <a:pt x="845514" y="932169"/>
                    <a:pt x="870858" y="936171"/>
                  </a:cubicBezTo>
                  <a:lnTo>
                    <a:pt x="1001486" y="957943"/>
                  </a:lnTo>
                  <a:cubicBezTo>
                    <a:pt x="1023257" y="961572"/>
                    <a:pt x="1045157" y="964499"/>
                    <a:pt x="1066800" y="968828"/>
                  </a:cubicBezTo>
                  <a:cubicBezTo>
                    <a:pt x="1084943" y="972457"/>
                    <a:pt x="1103219" y="975476"/>
                    <a:pt x="1121229" y="979714"/>
                  </a:cubicBezTo>
                  <a:cubicBezTo>
                    <a:pt x="1164919" y="989994"/>
                    <a:pt x="1207847" y="1003568"/>
                    <a:pt x="1251858" y="1012371"/>
                  </a:cubicBezTo>
                  <a:cubicBezTo>
                    <a:pt x="1270001" y="1016000"/>
                    <a:pt x="1288336" y="1018769"/>
                    <a:pt x="1306286" y="1023257"/>
                  </a:cubicBezTo>
                  <a:cubicBezTo>
                    <a:pt x="1368470" y="1038804"/>
                    <a:pt x="1307818" y="1031452"/>
                    <a:pt x="1382486" y="1045028"/>
                  </a:cubicBezTo>
                  <a:cubicBezTo>
                    <a:pt x="1407730" y="1049618"/>
                    <a:pt x="1433286" y="1052285"/>
                    <a:pt x="1458686" y="1055914"/>
                  </a:cubicBezTo>
                  <a:cubicBezTo>
                    <a:pt x="1614715" y="1048657"/>
                    <a:pt x="1787065" y="1103998"/>
                    <a:pt x="1926772" y="1034143"/>
                  </a:cubicBezTo>
                  <a:cubicBezTo>
                    <a:pt x="1951479" y="1021789"/>
                    <a:pt x="1981433" y="1009062"/>
                    <a:pt x="2002972" y="990600"/>
                  </a:cubicBezTo>
                  <a:cubicBezTo>
                    <a:pt x="2018557" y="977242"/>
                    <a:pt x="2027042" y="953548"/>
                    <a:pt x="2046515" y="947057"/>
                  </a:cubicBezTo>
                  <a:cubicBezTo>
                    <a:pt x="2095096" y="930863"/>
                    <a:pt x="2093413" y="932428"/>
                    <a:pt x="2155372" y="903514"/>
                  </a:cubicBezTo>
                  <a:cubicBezTo>
                    <a:pt x="2277055" y="846729"/>
                    <a:pt x="2203065" y="873101"/>
                    <a:pt x="2275115" y="849086"/>
                  </a:cubicBezTo>
                  <a:cubicBezTo>
                    <a:pt x="2316960" y="817702"/>
                    <a:pt x="2326328" y="813883"/>
                    <a:pt x="2362200" y="772886"/>
                  </a:cubicBezTo>
                  <a:cubicBezTo>
                    <a:pt x="2374147" y="759232"/>
                    <a:pt x="2383243" y="743281"/>
                    <a:pt x="2394858" y="729343"/>
                  </a:cubicBezTo>
                  <a:cubicBezTo>
                    <a:pt x="2401428" y="721459"/>
                    <a:pt x="2409950" y="715363"/>
                    <a:pt x="2416629" y="707571"/>
                  </a:cubicBezTo>
                  <a:cubicBezTo>
                    <a:pt x="2431749" y="689930"/>
                    <a:pt x="2444472" y="670270"/>
                    <a:pt x="2460172" y="653143"/>
                  </a:cubicBezTo>
                  <a:cubicBezTo>
                    <a:pt x="2484445" y="626664"/>
                    <a:pt x="2510972" y="602343"/>
                    <a:pt x="2536372" y="576943"/>
                  </a:cubicBezTo>
                  <a:cubicBezTo>
                    <a:pt x="2543629" y="569686"/>
                    <a:pt x="2548406" y="558416"/>
                    <a:pt x="2558143" y="555171"/>
                  </a:cubicBezTo>
                  <a:lnTo>
                    <a:pt x="2590800" y="544286"/>
                  </a:lnTo>
                  <a:cubicBezTo>
                    <a:pt x="2608943" y="526143"/>
                    <a:pt x="2637115" y="514198"/>
                    <a:pt x="2645229" y="489857"/>
                  </a:cubicBezTo>
                  <a:cubicBezTo>
                    <a:pt x="2648858" y="478971"/>
                    <a:pt x="2651996" y="467910"/>
                    <a:pt x="2656115" y="457200"/>
                  </a:cubicBezTo>
                  <a:cubicBezTo>
                    <a:pt x="2670144" y="420724"/>
                    <a:pt x="2690180" y="386257"/>
                    <a:pt x="2699658" y="348343"/>
                  </a:cubicBezTo>
                  <a:lnTo>
                    <a:pt x="2710543" y="304800"/>
                  </a:lnTo>
                  <a:cubicBezTo>
                    <a:pt x="2706915" y="279400"/>
                    <a:pt x="2707031" y="253176"/>
                    <a:pt x="2699658" y="228600"/>
                  </a:cubicBezTo>
                  <a:cubicBezTo>
                    <a:pt x="2686576" y="184992"/>
                    <a:pt x="2660866" y="192875"/>
                    <a:pt x="2623458" y="174171"/>
                  </a:cubicBezTo>
                  <a:cubicBezTo>
                    <a:pt x="2526330" y="125607"/>
                    <a:pt x="2689172" y="180507"/>
                    <a:pt x="2514600" y="130628"/>
                  </a:cubicBezTo>
                  <a:cubicBezTo>
                    <a:pt x="2459550" y="93929"/>
                    <a:pt x="2505621" y="120505"/>
                    <a:pt x="2449286" y="97971"/>
                  </a:cubicBezTo>
                  <a:cubicBezTo>
                    <a:pt x="2423628" y="87708"/>
                    <a:pt x="2399498" y="73441"/>
                    <a:pt x="2373086" y="65314"/>
                  </a:cubicBezTo>
                  <a:cubicBezTo>
                    <a:pt x="2351990" y="58823"/>
                    <a:pt x="2329098" y="60115"/>
                    <a:pt x="2307772" y="54428"/>
                  </a:cubicBezTo>
                  <a:cubicBezTo>
                    <a:pt x="2274511" y="45558"/>
                    <a:pt x="2242457" y="32657"/>
                    <a:pt x="2209800" y="21771"/>
                  </a:cubicBezTo>
                  <a:cubicBezTo>
                    <a:pt x="2125397" y="-6363"/>
                    <a:pt x="2188573" y="11648"/>
                    <a:pt x="2013858" y="0"/>
                  </a:cubicBezTo>
                  <a:lnTo>
                    <a:pt x="1338943" y="10886"/>
                  </a:lnTo>
                  <a:cubicBezTo>
                    <a:pt x="1323989" y="11339"/>
                    <a:pt x="1310356" y="21383"/>
                    <a:pt x="1295400" y="21771"/>
                  </a:cubicBezTo>
                  <a:cubicBezTo>
                    <a:pt x="1030579" y="28649"/>
                    <a:pt x="765629" y="29028"/>
                    <a:pt x="500743" y="32657"/>
                  </a:cubicBezTo>
                  <a:cubicBezTo>
                    <a:pt x="482600" y="36286"/>
                    <a:pt x="464037" y="38227"/>
                    <a:pt x="446315" y="43543"/>
                  </a:cubicBezTo>
                  <a:cubicBezTo>
                    <a:pt x="445500" y="43787"/>
                    <a:pt x="372684" y="74278"/>
                    <a:pt x="359229" y="76200"/>
                  </a:cubicBezTo>
                  <a:cubicBezTo>
                    <a:pt x="319553" y="81868"/>
                    <a:pt x="279400" y="83457"/>
                    <a:pt x="239486" y="87086"/>
                  </a:cubicBezTo>
                  <a:cubicBezTo>
                    <a:pt x="221343" y="94343"/>
                    <a:pt x="201628" y="98501"/>
                    <a:pt x="185058" y="108857"/>
                  </a:cubicBezTo>
                  <a:cubicBezTo>
                    <a:pt x="155916" y="127070"/>
                    <a:pt x="143483" y="155064"/>
                    <a:pt x="130629" y="185057"/>
                  </a:cubicBezTo>
                  <a:cubicBezTo>
                    <a:pt x="126109" y="195604"/>
                    <a:pt x="123372" y="206828"/>
                    <a:pt x="119743" y="217714"/>
                  </a:cubicBezTo>
                  <a:cubicBezTo>
                    <a:pt x="123372" y="279400"/>
                    <a:pt x="117502" y="342389"/>
                    <a:pt x="130629" y="402771"/>
                  </a:cubicBezTo>
                  <a:cubicBezTo>
                    <a:pt x="139049" y="441503"/>
                    <a:pt x="217095" y="511009"/>
                    <a:pt x="239486" y="533400"/>
                  </a:cubicBezTo>
                  <a:cubicBezTo>
                    <a:pt x="276968" y="570882"/>
                    <a:pt x="303295" y="599838"/>
                    <a:pt x="348343" y="631371"/>
                  </a:cubicBezTo>
                  <a:cubicBezTo>
                    <a:pt x="361637" y="640677"/>
                    <a:pt x="377701" y="645262"/>
                    <a:pt x="391886" y="653143"/>
                  </a:cubicBezTo>
                  <a:cubicBezTo>
                    <a:pt x="520905" y="724821"/>
                    <a:pt x="366683" y="649592"/>
                    <a:pt x="511629" y="707571"/>
                  </a:cubicBezTo>
                  <a:cubicBezTo>
                    <a:pt x="526696" y="713598"/>
                    <a:pt x="539777" y="724211"/>
                    <a:pt x="555172" y="729343"/>
                  </a:cubicBezTo>
                  <a:cubicBezTo>
                    <a:pt x="572724" y="735194"/>
                    <a:pt x="591241" y="737933"/>
                    <a:pt x="609600" y="740228"/>
                  </a:cubicBezTo>
                  <a:cubicBezTo>
                    <a:pt x="678389" y="748827"/>
                    <a:pt x="748451" y="748405"/>
                    <a:pt x="816429" y="762000"/>
                  </a:cubicBezTo>
                  <a:lnTo>
                    <a:pt x="925286" y="783771"/>
                  </a:lnTo>
                  <a:lnTo>
                    <a:pt x="1817915" y="772886"/>
                  </a:lnTo>
                  <a:cubicBezTo>
                    <a:pt x="1839981" y="772385"/>
                    <a:pt x="1861213" y="763573"/>
                    <a:pt x="1883229" y="762000"/>
                  </a:cubicBezTo>
                  <a:cubicBezTo>
                    <a:pt x="1962937" y="756306"/>
                    <a:pt x="2042886" y="754743"/>
                    <a:pt x="2122715" y="751114"/>
                  </a:cubicBezTo>
                  <a:cubicBezTo>
                    <a:pt x="2159001" y="743857"/>
                    <a:pt x="2196467" y="741045"/>
                    <a:pt x="2231572" y="729343"/>
                  </a:cubicBezTo>
                  <a:cubicBezTo>
                    <a:pt x="2242458" y="725714"/>
                    <a:pt x="2253966" y="723589"/>
                    <a:pt x="2264229" y="718457"/>
                  </a:cubicBezTo>
                  <a:cubicBezTo>
                    <a:pt x="2275931" y="712606"/>
                    <a:pt x="2286670" y="704859"/>
                    <a:pt x="2296886" y="696686"/>
                  </a:cubicBezTo>
                  <a:cubicBezTo>
                    <a:pt x="2304900" y="690275"/>
                    <a:pt x="2309478" y="679504"/>
                    <a:pt x="2318658" y="674914"/>
                  </a:cubicBezTo>
                  <a:cubicBezTo>
                    <a:pt x="2332039" y="668223"/>
                    <a:pt x="2348192" y="669281"/>
                    <a:pt x="2362200" y="664028"/>
                  </a:cubicBezTo>
                  <a:cubicBezTo>
                    <a:pt x="2404378" y="648211"/>
                    <a:pt x="2400937" y="647063"/>
                    <a:pt x="2427515" y="620486"/>
                  </a:cubicBezTo>
                  <a:cubicBezTo>
                    <a:pt x="2434772" y="602343"/>
                    <a:pt x="2442425" y="584353"/>
                    <a:pt x="2449286" y="566057"/>
                  </a:cubicBezTo>
                  <a:cubicBezTo>
                    <a:pt x="2453315" y="555313"/>
                    <a:pt x="2454268" y="543239"/>
                    <a:pt x="2460172" y="533400"/>
                  </a:cubicBezTo>
                  <a:cubicBezTo>
                    <a:pt x="2465452" y="524599"/>
                    <a:pt x="2474686" y="518885"/>
                    <a:pt x="2481943" y="511628"/>
                  </a:cubicBezTo>
                  <a:cubicBezTo>
                    <a:pt x="2485572" y="500742"/>
                    <a:pt x="2489810" y="490041"/>
                    <a:pt x="2492829" y="478971"/>
                  </a:cubicBezTo>
                  <a:cubicBezTo>
                    <a:pt x="2500702" y="450104"/>
                    <a:pt x="2514600" y="391886"/>
                    <a:pt x="2514600" y="391886"/>
                  </a:cubicBezTo>
                  <a:cubicBezTo>
                    <a:pt x="2510972" y="370114"/>
                    <a:pt x="2515413" y="345288"/>
                    <a:pt x="2503715" y="326571"/>
                  </a:cubicBezTo>
                  <a:cubicBezTo>
                    <a:pt x="2495115" y="312810"/>
                    <a:pt x="2474261" y="312851"/>
                    <a:pt x="2460172" y="304800"/>
                  </a:cubicBezTo>
                  <a:cubicBezTo>
                    <a:pt x="2448813" y="298309"/>
                    <a:pt x="2439540" y="288182"/>
                    <a:pt x="2427515" y="283028"/>
                  </a:cubicBezTo>
                  <a:cubicBezTo>
                    <a:pt x="2413764" y="277135"/>
                    <a:pt x="2398357" y="276253"/>
                    <a:pt x="2383972" y="272143"/>
                  </a:cubicBezTo>
                  <a:cubicBezTo>
                    <a:pt x="2343164" y="260484"/>
                    <a:pt x="2354568" y="258879"/>
                    <a:pt x="2307772" y="250371"/>
                  </a:cubicBezTo>
                  <a:cubicBezTo>
                    <a:pt x="2282528" y="245781"/>
                    <a:pt x="2256816" y="244076"/>
                    <a:pt x="2231572" y="239486"/>
                  </a:cubicBezTo>
                  <a:cubicBezTo>
                    <a:pt x="2209368" y="235449"/>
                    <a:pt x="2177318" y="225944"/>
                    <a:pt x="2155372" y="217714"/>
                  </a:cubicBezTo>
                  <a:cubicBezTo>
                    <a:pt x="2137076" y="210853"/>
                    <a:pt x="2119659" y="201558"/>
                    <a:pt x="2100943" y="195943"/>
                  </a:cubicBezTo>
                  <a:cubicBezTo>
                    <a:pt x="2083221" y="190627"/>
                    <a:pt x="2064365" y="189925"/>
                    <a:pt x="2046515" y="185057"/>
                  </a:cubicBezTo>
                  <a:cubicBezTo>
                    <a:pt x="2024374" y="179019"/>
                    <a:pt x="2004070" y="165192"/>
                    <a:pt x="1981200" y="163286"/>
                  </a:cubicBezTo>
                  <a:cubicBezTo>
                    <a:pt x="1937657" y="159657"/>
                    <a:pt x="1893998" y="157225"/>
                    <a:pt x="1850572" y="152400"/>
                  </a:cubicBezTo>
                  <a:cubicBezTo>
                    <a:pt x="1786572" y="145289"/>
                    <a:pt x="1795777" y="142641"/>
                    <a:pt x="1741715" y="130628"/>
                  </a:cubicBezTo>
                  <a:cubicBezTo>
                    <a:pt x="1677607" y="116382"/>
                    <a:pt x="1675592" y="118281"/>
                    <a:pt x="1600200" y="108857"/>
                  </a:cubicBezTo>
                  <a:cubicBezTo>
                    <a:pt x="1589314" y="105228"/>
                    <a:pt x="1578861" y="99857"/>
                    <a:pt x="1567543" y="97971"/>
                  </a:cubicBezTo>
                  <a:cubicBezTo>
                    <a:pt x="1349400" y="61614"/>
                    <a:pt x="1576026" y="109411"/>
                    <a:pt x="1393372" y="76200"/>
                  </a:cubicBezTo>
                  <a:cubicBezTo>
                    <a:pt x="1378652" y="73524"/>
                    <a:pt x="1364616" y="67589"/>
                    <a:pt x="1349829" y="65314"/>
                  </a:cubicBezTo>
                  <a:cubicBezTo>
                    <a:pt x="1190716" y="40834"/>
                    <a:pt x="941968" y="46483"/>
                    <a:pt x="827315" y="43543"/>
                  </a:cubicBezTo>
                  <a:cubicBezTo>
                    <a:pt x="642258" y="50800"/>
                    <a:pt x="456946" y="53196"/>
                    <a:pt x="272143" y="65314"/>
                  </a:cubicBezTo>
                  <a:cubicBezTo>
                    <a:pt x="166023" y="72273"/>
                    <a:pt x="182033" y="68339"/>
                    <a:pt x="130629" y="119743"/>
                  </a:cubicBezTo>
                  <a:cubicBezTo>
                    <a:pt x="127000" y="130629"/>
                    <a:pt x="124875" y="142137"/>
                    <a:pt x="119743" y="152400"/>
                  </a:cubicBezTo>
                  <a:cubicBezTo>
                    <a:pt x="113892" y="164102"/>
                    <a:pt x="102566" y="172807"/>
                    <a:pt x="97972" y="185057"/>
                  </a:cubicBezTo>
                  <a:cubicBezTo>
                    <a:pt x="91475" y="202381"/>
                    <a:pt x="93583" y="222162"/>
                    <a:pt x="87086" y="239486"/>
                  </a:cubicBezTo>
                  <a:cubicBezTo>
                    <a:pt x="82492" y="251736"/>
                    <a:pt x="71580" y="260658"/>
                    <a:pt x="65315" y="272143"/>
                  </a:cubicBezTo>
                  <a:cubicBezTo>
                    <a:pt x="19195" y="356697"/>
                    <a:pt x="26600" y="344743"/>
                    <a:pt x="0" y="424543"/>
                  </a:cubicBezTo>
                  <a:cubicBezTo>
                    <a:pt x="3629" y="500743"/>
                    <a:pt x="1019" y="577497"/>
                    <a:pt x="10886" y="653143"/>
                  </a:cubicBezTo>
                  <a:cubicBezTo>
                    <a:pt x="13820" y="675634"/>
                    <a:pt x="85303" y="696038"/>
                    <a:pt x="87086" y="696686"/>
                  </a:cubicBezTo>
                  <a:cubicBezTo>
                    <a:pt x="132449" y="713182"/>
                    <a:pt x="182147" y="727841"/>
                    <a:pt x="228600" y="740228"/>
                  </a:cubicBezTo>
                  <a:cubicBezTo>
                    <a:pt x="303301" y="760148"/>
                    <a:pt x="476505" y="800431"/>
                    <a:pt x="522515" y="805543"/>
                  </a:cubicBezTo>
                  <a:cubicBezTo>
                    <a:pt x="555172" y="809171"/>
                    <a:pt x="588030" y="811303"/>
                    <a:pt x="620486" y="816428"/>
                  </a:cubicBezTo>
                  <a:cubicBezTo>
                    <a:pt x="657037" y="822199"/>
                    <a:pt x="692792" y="832429"/>
                    <a:pt x="729343" y="838200"/>
                  </a:cubicBezTo>
                  <a:cubicBezTo>
                    <a:pt x="761799" y="843325"/>
                    <a:pt x="794787" y="844439"/>
                    <a:pt x="827315" y="849086"/>
                  </a:cubicBezTo>
                  <a:cubicBezTo>
                    <a:pt x="845631" y="851703"/>
                    <a:pt x="863368" y="857809"/>
                    <a:pt x="881743" y="859971"/>
                  </a:cubicBezTo>
                  <a:cubicBezTo>
                    <a:pt x="925138" y="865076"/>
                    <a:pt x="968829" y="867228"/>
                    <a:pt x="1012372" y="870857"/>
                  </a:cubicBezTo>
                  <a:cubicBezTo>
                    <a:pt x="1098063" y="892280"/>
                    <a:pt x="1024526" y="876129"/>
                    <a:pt x="1164772" y="892628"/>
                  </a:cubicBezTo>
                  <a:cubicBezTo>
                    <a:pt x="1212392" y="898230"/>
                    <a:pt x="1259045" y="906526"/>
                    <a:pt x="1306286" y="914400"/>
                  </a:cubicBezTo>
                  <a:cubicBezTo>
                    <a:pt x="1596572" y="910771"/>
                    <a:pt x="1887024" y="914000"/>
                    <a:pt x="2177143" y="903514"/>
                  </a:cubicBezTo>
                  <a:cubicBezTo>
                    <a:pt x="2190217" y="903041"/>
                    <a:pt x="2197921" y="887225"/>
                    <a:pt x="2209800" y="881743"/>
                  </a:cubicBezTo>
                  <a:cubicBezTo>
                    <a:pt x="2245284" y="865366"/>
                    <a:pt x="2280744" y="847679"/>
                    <a:pt x="2318658" y="838200"/>
                  </a:cubicBezTo>
                  <a:cubicBezTo>
                    <a:pt x="2387092" y="821091"/>
                    <a:pt x="2347390" y="829430"/>
                    <a:pt x="2438400" y="816428"/>
                  </a:cubicBezTo>
                  <a:cubicBezTo>
                    <a:pt x="2449286" y="812800"/>
                    <a:pt x="2461218" y="811447"/>
                    <a:pt x="2471058" y="805543"/>
                  </a:cubicBezTo>
                  <a:cubicBezTo>
                    <a:pt x="2545773" y="760715"/>
                    <a:pt x="2432971" y="803722"/>
                    <a:pt x="2525486" y="772886"/>
                  </a:cubicBezTo>
                  <a:cubicBezTo>
                    <a:pt x="2604935" y="693437"/>
                    <a:pt x="2558143" y="750037"/>
                    <a:pt x="2558143" y="500743"/>
                  </a:cubicBezTo>
                  <a:cubicBezTo>
                    <a:pt x="2558143" y="428081"/>
                    <a:pt x="2555587" y="355211"/>
                    <a:pt x="2547258" y="283028"/>
                  </a:cubicBezTo>
                  <a:cubicBezTo>
                    <a:pt x="2543607" y="251389"/>
                    <a:pt x="2528436" y="223613"/>
                    <a:pt x="2514600" y="195943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00587" y="4677408"/>
              <a:ext cx="3289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600" b="1" dirty="0" smtClean="0">
                  <a:solidFill>
                    <a:srgbClr val="FF0000"/>
                  </a:solidFill>
                  <a:latin typeface="Freestyle Script" pitchFamily="66" charset="0"/>
                </a:rPr>
                <a:t>- New </a:t>
              </a:r>
              <a:r>
                <a:rPr lang="de-AT" sz="3600" b="1" dirty="0" err="1" smtClean="0">
                  <a:solidFill>
                    <a:srgbClr val="FF0000"/>
                  </a:solidFill>
                  <a:latin typeface="Freestyle Script" pitchFamily="66" charset="0"/>
                </a:rPr>
                <a:t>Courses</a:t>
              </a:r>
              <a:endParaRPr lang="de-AT" sz="3600" b="1" dirty="0">
                <a:solidFill>
                  <a:srgbClr val="FF0000"/>
                </a:solidFill>
                <a:latin typeface="Freestyle Script" pitchFamily="66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46088" y="3942308"/>
            <a:ext cx="3552123" cy="1069894"/>
            <a:chOff x="467118" y="3376251"/>
            <a:chExt cx="3552123" cy="1069894"/>
          </a:xfrm>
        </p:grpSpPr>
        <p:sp>
          <p:nvSpPr>
            <p:cNvPr id="16" name="Freihandform 15"/>
            <p:cNvSpPr/>
            <p:nvPr/>
          </p:nvSpPr>
          <p:spPr>
            <a:xfrm>
              <a:off x="467118" y="3376251"/>
              <a:ext cx="3552123" cy="1069894"/>
            </a:xfrm>
            <a:custGeom>
              <a:avLst/>
              <a:gdLst>
                <a:gd name="connsiteX0" fmla="*/ 1436915 w 2710543"/>
                <a:gd name="connsiteY0" fmla="*/ 43543 h 1069894"/>
                <a:gd name="connsiteX1" fmla="*/ 859972 w 2710543"/>
                <a:gd name="connsiteY1" fmla="*/ 43543 h 1069894"/>
                <a:gd name="connsiteX2" fmla="*/ 772886 w 2710543"/>
                <a:gd name="connsiteY2" fmla="*/ 65314 h 1069894"/>
                <a:gd name="connsiteX3" fmla="*/ 609600 w 2710543"/>
                <a:gd name="connsiteY3" fmla="*/ 87086 h 1069894"/>
                <a:gd name="connsiteX4" fmla="*/ 566058 w 2710543"/>
                <a:gd name="connsiteY4" fmla="*/ 97971 h 1069894"/>
                <a:gd name="connsiteX5" fmla="*/ 457200 w 2710543"/>
                <a:gd name="connsiteY5" fmla="*/ 119743 h 1069894"/>
                <a:gd name="connsiteX6" fmla="*/ 424543 w 2710543"/>
                <a:gd name="connsiteY6" fmla="*/ 152400 h 1069894"/>
                <a:gd name="connsiteX7" fmla="*/ 391886 w 2710543"/>
                <a:gd name="connsiteY7" fmla="*/ 163286 h 1069894"/>
                <a:gd name="connsiteX8" fmla="*/ 359229 w 2710543"/>
                <a:gd name="connsiteY8" fmla="*/ 185057 h 1069894"/>
                <a:gd name="connsiteX9" fmla="*/ 315686 w 2710543"/>
                <a:gd name="connsiteY9" fmla="*/ 206828 h 1069894"/>
                <a:gd name="connsiteX10" fmla="*/ 250372 w 2710543"/>
                <a:gd name="connsiteY10" fmla="*/ 250371 h 1069894"/>
                <a:gd name="connsiteX11" fmla="*/ 206829 w 2710543"/>
                <a:gd name="connsiteY11" fmla="*/ 315686 h 1069894"/>
                <a:gd name="connsiteX12" fmla="*/ 152400 w 2710543"/>
                <a:gd name="connsiteY12" fmla="*/ 435428 h 1069894"/>
                <a:gd name="connsiteX13" fmla="*/ 163286 w 2710543"/>
                <a:gd name="connsiteY13" fmla="*/ 598714 h 1069894"/>
                <a:gd name="connsiteX14" fmla="*/ 195943 w 2710543"/>
                <a:gd name="connsiteY14" fmla="*/ 642257 h 1069894"/>
                <a:gd name="connsiteX15" fmla="*/ 272143 w 2710543"/>
                <a:gd name="connsiteY15" fmla="*/ 707571 h 1069894"/>
                <a:gd name="connsiteX16" fmla="*/ 304800 w 2710543"/>
                <a:gd name="connsiteY16" fmla="*/ 740228 h 1069894"/>
                <a:gd name="connsiteX17" fmla="*/ 381000 w 2710543"/>
                <a:gd name="connsiteY17" fmla="*/ 772886 h 1069894"/>
                <a:gd name="connsiteX18" fmla="*/ 435429 w 2710543"/>
                <a:gd name="connsiteY18" fmla="*/ 805543 h 1069894"/>
                <a:gd name="connsiteX19" fmla="*/ 468086 w 2710543"/>
                <a:gd name="connsiteY19" fmla="*/ 827314 h 1069894"/>
                <a:gd name="connsiteX20" fmla="*/ 522515 w 2710543"/>
                <a:gd name="connsiteY20" fmla="*/ 849086 h 1069894"/>
                <a:gd name="connsiteX21" fmla="*/ 620486 w 2710543"/>
                <a:gd name="connsiteY21" fmla="*/ 881743 h 1069894"/>
                <a:gd name="connsiteX22" fmla="*/ 653143 w 2710543"/>
                <a:gd name="connsiteY22" fmla="*/ 892628 h 1069894"/>
                <a:gd name="connsiteX23" fmla="*/ 718458 w 2710543"/>
                <a:gd name="connsiteY23" fmla="*/ 903514 h 1069894"/>
                <a:gd name="connsiteX24" fmla="*/ 794658 w 2710543"/>
                <a:gd name="connsiteY24" fmla="*/ 925286 h 1069894"/>
                <a:gd name="connsiteX25" fmla="*/ 870858 w 2710543"/>
                <a:gd name="connsiteY25" fmla="*/ 936171 h 1069894"/>
                <a:gd name="connsiteX26" fmla="*/ 1001486 w 2710543"/>
                <a:gd name="connsiteY26" fmla="*/ 957943 h 1069894"/>
                <a:gd name="connsiteX27" fmla="*/ 1066800 w 2710543"/>
                <a:gd name="connsiteY27" fmla="*/ 968828 h 1069894"/>
                <a:gd name="connsiteX28" fmla="*/ 1121229 w 2710543"/>
                <a:gd name="connsiteY28" fmla="*/ 979714 h 1069894"/>
                <a:gd name="connsiteX29" fmla="*/ 1251858 w 2710543"/>
                <a:gd name="connsiteY29" fmla="*/ 1012371 h 1069894"/>
                <a:gd name="connsiteX30" fmla="*/ 1306286 w 2710543"/>
                <a:gd name="connsiteY30" fmla="*/ 1023257 h 1069894"/>
                <a:gd name="connsiteX31" fmla="*/ 1382486 w 2710543"/>
                <a:gd name="connsiteY31" fmla="*/ 1045028 h 1069894"/>
                <a:gd name="connsiteX32" fmla="*/ 1458686 w 2710543"/>
                <a:gd name="connsiteY32" fmla="*/ 1055914 h 1069894"/>
                <a:gd name="connsiteX33" fmla="*/ 1926772 w 2710543"/>
                <a:gd name="connsiteY33" fmla="*/ 1034143 h 1069894"/>
                <a:gd name="connsiteX34" fmla="*/ 2002972 w 2710543"/>
                <a:gd name="connsiteY34" fmla="*/ 990600 h 1069894"/>
                <a:gd name="connsiteX35" fmla="*/ 2046515 w 2710543"/>
                <a:gd name="connsiteY35" fmla="*/ 947057 h 1069894"/>
                <a:gd name="connsiteX36" fmla="*/ 2155372 w 2710543"/>
                <a:gd name="connsiteY36" fmla="*/ 903514 h 1069894"/>
                <a:gd name="connsiteX37" fmla="*/ 2275115 w 2710543"/>
                <a:gd name="connsiteY37" fmla="*/ 849086 h 1069894"/>
                <a:gd name="connsiteX38" fmla="*/ 2362200 w 2710543"/>
                <a:gd name="connsiteY38" fmla="*/ 772886 h 1069894"/>
                <a:gd name="connsiteX39" fmla="*/ 2394858 w 2710543"/>
                <a:gd name="connsiteY39" fmla="*/ 729343 h 1069894"/>
                <a:gd name="connsiteX40" fmla="*/ 2416629 w 2710543"/>
                <a:gd name="connsiteY40" fmla="*/ 707571 h 1069894"/>
                <a:gd name="connsiteX41" fmla="*/ 2460172 w 2710543"/>
                <a:gd name="connsiteY41" fmla="*/ 653143 h 1069894"/>
                <a:gd name="connsiteX42" fmla="*/ 2536372 w 2710543"/>
                <a:gd name="connsiteY42" fmla="*/ 576943 h 1069894"/>
                <a:gd name="connsiteX43" fmla="*/ 2558143 w 2710543"/>
                <a:gd name="connsiteY43" fmla="*/ 555171 h 1069894"/>
                <a:gd name="connsiteX44" fmla="*/ 2590800 w 2710543"/>
                <a:gd name="connsiteY44" fmla="*/ 544286 h 1069894"/>
                <a:gd name="connsiteX45" fmla="*/ 2645229 w 2710543"/>
                <a:gd name="connsiteY45" fmla="*/ 489857 h 1069894"/>
                <a:gd name="connsiteX46" fmla="*/ 2656115 w 2710543"/>
                <a:gd name="connsiteY46" fmla="*/ 457200 h 1069894"/>
                <a:gd name="connsiteX47" fmla="*/ 2699658 w 2710543"/>
                <a:gd name="connsiteY47" fmla="*/ 348343 h 1069894"/>
                <a:gd name="connsiteX48" fmla="*/ 2710543 w 2710543"/>
                <a:gd name="connsiteY48" fmla="*/ 304800 h 1069894"/>
                <a:gd name="connsiteX49" fmla="*/ 2699658 w 2710543"/>
                <a:gd name="connsiteY49" fmla="*/ 228600 h 1069894"/>
                <a:gd name="connsiteX50" fmla="*/ 2623458 w 2710543"/>
                <a:gd name="connsiteY50" fmla="*/ 174171 h 1069894"/>
                <a:gd name="connsiteX51" fmla="*/ 2514600 w 2710543"/>
                <a:gd name="connsiteY51" fmla="*/ 130628 h 1069894"/>
                <a:gd name="connsiteX52" fmla="*/ 2449286 w 2710543"/>
                <a:gd name="connsiteY52" fmla="*/ 97971 h 1069894"/>
                <a:gd name="connsiteX53" fmla="*/ 2373086 w 2710543"/>
                <a:gd name="connsiteY53" fmla="*/ 65314 h 1069894"/>
                <a:gd name="connsiteX54" fmla="*/ 2307772 w 2710543"/>
                <a:gd name="connsiteY54" fmla="*/ 54428 h 1069894"/>
                <a:gd name="connsiteX55" fmla="*/ 2209800 w 2710543"/>
                <a:gd name="connsiteY55" fmla="*/ 21771 h 1069894"/>
                <a:gd name="connsiteX56" fmla="*/ 2013858 w 2710543"/>
                <a:gd name="connsiteY56" fmla="*/ 0 h 1069894"/>
                <a:gd name="connsiteX57" fmla="*/ 1338943 w 2710543"/>
                <a:gd name="connsiteY57" fmla="*/ 10886 h 1069894"/>
                <a:gd name="connsiteX58" fmla="*/ 1295400 w 2710543"/>
                <a:gd name="connsiteY58" fmla="*/ 21771 h 1069894"/>
                <a:gd name="connsiteX59" fmla="*/ 500743 w 2710543"/>
                <a:gd name="connsiteY59" fmla="*/ 32657 h 1069894"/>
                <a:gd name="connsiteX60" fmla="*/ 446315 w 2710543"/>
                <a:gd name="connsiteY60" fmla="*/ 43543 h 1069894"/>
                <a:gd name="connsiteX61" fmla="*/ 359229 w 2710543"/>
                <a:gd name="connsiteY61" fmla="*/ 76200 h 1069894"/>
                <a:gd name="connsiteX62" fmla="*/ 239486 w 2710543"/>
                <a:gd name="connsiteY62" fmla="*/ 87086 h 1069894"/>
                <a:gd name="connsiteX63" fmla="*/ 185058 w 2710543"/>
                <a:gd name="connsiteY63" fmla="*/ 108857 h 1069894"/>
                <a:gd name="connsiteX64" fmla="*/ 130629 w 2710543"/>
                <a:gd name="connsiteY64" fmla="*/ 185057 h 1069894"/>
                <a:gd name="connsiteX65" fmla="*/ 119743 w 2710543"/>
                <a:gd name="connsiteY65" fmla="*/ 217714 h 1069894"/>
                <a:gd name="connsiteX66" fmla="*/ 130629 w 2710543"/>
                <a:gd name="connsiteY66" fmla="*/ 402771 h 1069894"/>
                <a:gd name="connsiteX67" fmla="*/ 239486 w 2710543"/>
                <a:gd name="connsiteY67" fmla="*/ 533400 h 1069894"/>
                <a:gd name="connsiteX68" fmla="*/ 348343 w 2710543"/>
                <a:gd name="connsiteY68" fmla="*/ 631371 h 1069894"/>
                <a:gd name="connsiteX69" fmla="*/ 391886 w 2710543"/>
                <a:gd name="connsiteY69" fmla="*/ 653143 h 1069894"/>
                <a:gd name="connsiteX70" fmla="*/ 511629 w 2710543"/>
                <a:gd name="connsiteY70" fmla="*/ 707571 h 1069894"/>
                <a:gd name="connsiteX71" fmla="*/ 555172 w 2710543"/>
                <a:gd name="connsiteY71" fmla="*/ 729343 h 1069894"/>
                <a:gd name="connsiteX72" fmla="*/ 609600 w 2710543"/>
                <a:gd name="connsiteY72" fmla="*/ 740228 h 1069894"/>
                <a:gd name="connsiteX73" fmla="*/ 816429 w 2710543"/>
                <a:gd name="connsiteY73" fmla="*/ 762000 h 1069894"/>
                <a:gd name="connsiteX74" fmla="*/ 925286 w 2710543"/>
                <a:gd name="connsiteY74" fmla="*/ 783771 h 1069894"/>
                <a:gd name="connsiteX75" fmla="*/ 1817915 w 2710543"/>
                <a:gd name="connsiteY75" fmla="*/ 772886 h 1069894"/>
                <a:gd name="connsiteX76" fmla="*/ 1883229 w 2710543"/>
                <a:gd name="connsiteY76" fmla="*/ 762000 h 1069894"/>
                <a:gd name="connsiteX77" fmla="*/ 2122715 w 2710543"/>
                <a:gd name="connsiteY77" fmla="*/ 751114 h 1069894"/>
                <a:gd name="connsiteX78" fmla="*/ 2231572 w 2710543"/>
                <a:gd name="connsiteY78" fmla="*/ 729343 h 1069894"/>
                <a:gd name="connsiteX79" fmla="*/ 2264229 w 2710543"/>
                <a:gd name="connsiteY79" fmla="*/ 718457 h 1069894"/>
                <a:gd name="connsiteX80" fmla="*/ 2296886 w 2710543"/>
                <a:gd name="connsiteY80" fmla="*/ 696686 h 1069894"/>
                <a:gd name="connsiteX81" fmla="*/ 2318658 w 2710543"/>
                <a:gd name="connsiteY81" fmla="*/ 674914 h 1069894"/>
                <a:gd name="connsiteX82" fmla="*/ 2362200 w 2710543"/>
                <a:gd name="connsiteY82" fmla="*/ 664028 h 1069894"/>
                <a:gd name="connsiteX83" fmla="*/ 2427515 w 2710543"/>
                <a:gd name="connsiteY83" fmla="*/ 620486 h 1069894"/>
                <a:gd name="connsiteX84" fmla="*/ 2449286 w 2710543"/>
                <a:gd name="connsiteY84" fmla="*/ 566057 h 1069894"/>
                <a:gd name="connsiteX85" fmla="*/ 2460172 w 2710543"/>
                <a:gd name="connsiteY85" fmla="*/ 533400 h 1069894"/>
                <a:gd name="connsiteX86" fmla="*/ 2481943 w 2710543"/>
                <a:gd name="connsiteY86" fmla="*/ 511628 h 1069894"/>
                <a:gd name="connsiteX87" fmla="*/ 2492829 w 2710543"/>
                <a:gd name="connsiteY87" fmla="*/ 478971 h 1069894"/>
                <a:gd name="connsiteX88" fmla="*/ 2514600 w 2710543"/>
                <a:gd name="connsiteY88" fmla="*/ 391886 h 1069894"/>
                <a:gd name="connsiteX89" fmla="*/ 2503715 w 2710543"/>
                <a:gd name="connsiteY89" fmla="*/ 326571 h 1069894"/>
                <a:gd name="connsiteX90" fmla="*/ 2460172 w 2710543"/>
                <a:gd name="connsiteY90" fmla="*/ 304800 h 1069894"/>
                <a:gd name="connsiteX91" fmla="*/ 2427515 w 2710543"/>
                <a:gd name="connsiteY91" fmla="*/ 283028 h 1069894"/>
                <a:gd name="connsiteX92" fmla="*/ 2383972 w 2710543"/>
                <a:gd name="connsiteY92" fmla="*/ 272143 h 1069894"/>
                <a:gd name="connsiteX93" fmla="*/ 2307772 w 2710543"/>
                <a:gd name="connsiteY93" fmla="*/ 250371 h 1069894"/>
                <a:gd name="connsiteX94" fmla="*/ 2231572 w 2710543"/>
                <a:gd name="connsiteY94" fmla="*/ 239486 h 1069894"/>
                <a:gd name="connsiteX95" fmla="*/ 2155372 w 2710543"/>
                <a:gd name="connsiteY95" fmla="*/ 217714 h 1069894"/>
                <a:gd name="connsiteX96" fmla="*/ 2100943 w 2710543"/>
                <a:gd name="connsiteY96" fmla="*/ 195943 h 1069894"/>
                <a:gd name="connsiteX97" fmla="*/ 2046515 w 2710543"/>
                <a:gd name="connsiteY97" fmla="*/ 185057 h 1069894"/>
                <a:gd name="connsiteX98" fmla="*/ 1981200 w 2710543"/>
                <a:gd name="connsiteY98" fmla="*/ 163286 h 1069894"/>
                <a:gd name="connsiteX99" fmla="*/ 1850572 w 2710543"/>
                <a:gd name="connsiteY99" fmla="*/ 152400 h 1069894"/>
                <a:gd name="connsiteX100" fmla="*/ 1741715 w 2710543"/>
                <a:gd name="connsiteY100" fmla="*/ 130628 h 1069894"/>
                <a:gd name="connsiteX101" fmla="*/ 1600200 w 2710543"/>
                <a:gd name="connsiteY101" fmla="*/ 108857 h 1069894"/>
                <a:gd name="connsiteX102" fmla="*/ 1567543 w 2710543"/>
                <a:gd name="connsiteY102" fmla="*/ 97971 h 1069894"/>
                <a:gd name="connsiteX103" fmla="*/ 1393372 w 2710543"/>
                <a:gd name="connsiteY103" fmla="*/ 76200 h 1069894"/>
                <a:gd name="connsiteX104" fmla="*/ 1349829 w 2710543"/>
                <a:gd name="connsiteY104" fmla="*/ 65314 h 1069894"/>
                <a:gd name="connsiteX105" fmla="*/ 827315 w 2710543"/>
                <a:gd name="connsiteY105" fmla="*/ 43543 h 1069894"/>
                <a:gd name="connsiteX106" fmla="*/ 272143 w 2710543"/>
                <a:gd name="connsiteY106" fmla="*/ 65314 h 1069894"/>
                <a:gd name="connsiteX107" fmla="*/ 130629 w 2710543"/>
                <a:gd name="connsiteY107" fmla="*/ 119743 h 1069894"/>
                <a:gd name="connsiteX108" fmla="*/ 119743 w 2710543"/>
                <a:gd name="connsiteY108" fmla="*/ 152400 h 1069894"/>
                <a:gd name="connsiteX109" fmla="*/ 97972 w 2710543"/>
                <a:gd name="connsiteY109" fmla="*/ 185057 h 1069894"/>
                <a:gd name="connsiteX110" fmla="*/ 87086 w 2710543"/>
                <a:gd name="connsiteY110" fmla="*/ 239486 h 1069894"/>
                <a:gd name="connsiteX111" fmla="*/ 65315 w 2710543"/>
                <a:gd name="connsiteY111" fmla="*/ 272143 h 1069894"/>
                <a:gd name="connsiteX112" fmla="*/ 0 w 2710543"/>
                <a:gd name="connsiteY112" fmla="*/ 424543 h 1069894"/>
                <a:gd name="connsiteX113" fmla="*/ 10886 w 2710543"/>
                <a:gd name="connsiteY113" fmla="*/ 653143 h 1069894"/>
                <a:gd name="connsiteX114" fmla="*/ 87086 w 2710543"/>
                <a:gd name="connsiteY114" fmla="*/ 696686 h 1069894"/>
                <a:gd name="connsiteX115" fmla="*/ 228600 w 2710543"/>
                <a:gd name="connsiteY115" fmla="*/ 740228 h 1069894"/>
                <a:gd name="connsiteX116" fmla="*/ 522515 w 2710543"/>
                <a:gd name="connsiteY116" fmla="*/ 805543 h 1069894"/>
                <a:gd name="connsiteX117" fmla="*/ 620486 w 2710543"/>
                <a:gd name="connsiteY117" fmla="*/ 816428 h 1069894"/>
                <a:gd name="connsiteX118" fmla="*/ 729343 w 2710543"/>
                <a:gd name="connsiteY118" fmla="*/ 838200 h 1069894"/>
                <a:gd name="connsiteX119" fmla="*/ 827315 w 2710543"/>
                <a:gd name="connsiteY119" fmla="*/ 849086 h 1069894"/>
                <a:gd name="connsiteX120" fmla="*/ 881743 w 2710543"/>
                <a:gd name="connsiteY120" fmla="*/ 859971 h 1069894"/>
                <a:gd name="connsiteX121" fmla="*/ 1012372 w 2710543"/>
                <a:gd name="connsiteY121" fmla="*/ 870857 h 1069894"/>
                <a:gd name="connsiteX122" fmla="*/ 1164772 w 2710543"/>
                <a:gd name="connsiteY122" fmla="*/ 892628 h 1069894"/>
                <a:gd name="connsiteX123" fmla="*/ 1306286 w 2710543"/>
                <a:gd name="connsiteY123" fmla="*/ 914400 h 1069894"/>
                <a:gd name="connsiteX124" fmla="*/ 2177143 w 2710543"/>
                <a:gd name="connsiteY124" fmla="*/ 903514 h 1069894"/>
                <a:gd name="connsiteX125" fmla="*/ 2209800 w 2710543"/>
                <a:gd name="connsiteY125" fmla="*/ 881743 h 1069894"/>
                <a:gd name="connsiteX126" fmla="*/ 2318658 w 2710543"/>
                <a:gd name="connsiteY126" fmla="*/ 838200 h 1069894"/>
                <a:gd name="connsiteX127" fmla="*/ 2438400 w 2710543"/>
                <a:gd name="connsiteY127" fmla="*/ 816428 h 1069894"/>
                <a:gd name="connsiteX128" fmla="*/ 2471058 w 2710543"/>
                <a:gd name="connsiteY128" fmla="*/ 805543 h 1069894"/>
                <a:gd name="connsiteX129" fmla="*/ 2525486 w 2710543"/>
                <a:gd name="connsiteY129" fmla="*/ 772886 h 1069894"/>
                <a:gd name="connsiteX130" fmla="*/ 2558143 w 2710543"/>
                <a:gd name="connsiteY130" fmla="*/ 500743 h 1069894"/>
                <a:gd name="connsiteX131" fmla="*/ 2547258 w 2710543"/>
                <a:gd name="connsiteY131" fmla="*/ 283028 h 1069894"/>
                <a:gd name="connsiteX132" fmla="*/ 2514600 w 2710543"/>
                <a:gd name="connsiteY132" fmla="*/ 195943 h 106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710543" h="1069894">
                  <a:moveTo>
                    <a:pt x="1436915" y="43543"/>
                  </a:moveTo>
                  <a:cubicBezTo>
                    <a:pt x="1172308" y="24642"/>
                    <a:pt x="1254838" y="25595"/>
                    <a:pt x="859972" y="43543"/>
                  </a:cubicBezTo>
                  <a:cubicBezTo>
                    <a:pt x="810927" y="45772"/>
                    <a:pt x="812779" y="55340"/>
                    <a:pt x="772886" y="65314"/>
                  </a:cubicBezTo>
                  <a:cubicBezTo>
                    <a:pt x="712761" y="80346"/>
                    <a:pt x="677617" y="80284"/>
                    <a:pt x="609600" y="87086"/>
                  </a:cubicBezTo>
                  <a:cubicBezTo>
                    <a:pt x="595086" y="90714"/>
                    <a:pt x="580777" y="95295"/>
                    <a:pt x="566058" y="97971"/>
                  </a:cubicBezTo>
                  <a:cubicBezTo>
                    <a:pt x="455987" y="117984"/>
                    <a:pt x="524267" y="97387"/>
                    <a:pt x="457200" y="119743"/>
                  </a:cubicBezTo>
                  <a:cubicBezTo>
                    <a:pt x="446314" y="130629"/>
                    <a:pt x="437352" y="143861"/>
                    <a:pt x="424543" y="152400"/>
                  </a:cubicBezTo>
                  <a:cubicBezTo>
                    <a:pt x="414996" y="158765"/>
                    <a:pt x="402149" y="158154"/>
                    <a:pt x="391886" y="163286"/>
                  </a:cubicBezTo>
                  <a:cubicBezTo>
                    <a:pt x="380184" y="169137"/>
                    <a:pt x="370588" y="178566"/>
                    <a:pt x="359229" y="185057"/>
                  </a:cubicBezTo>
                  <a:cubicBezTo>
                    <a:pt x="345140" y="193108"/>
                    <a:pt x="329601" y="198479"/>
                    <a:pt x="315686" y="206828"/>
                  </a:cubicBezTo>
                  <a:cubicBezTo>
                    <a:pt x="293249" y="220290"/>
                    <a:pt x="250372" y="250371"/>
                    <a:pt x="250372" y="250371"/>
                  </a:cubicBezTo>
                  <a:cubicBezTo>
                    <a:pt x="235858" y="272143"/>
                    <a:pt x="213175" y="290301"/>
                    <a:pt x="206829" y="315686"/>
                  </a:cubicBezTo>
                  <a:cubicBezTo>
                    <a:pt x="181324" y="417706"/>
                    <a:pt x="206216" y="381613"/>
                    <a:pt x="152400" y="435428"/>
                  </a:cubicBezTo>
                  <a:cubicBezTo>
                    <a:pt x="156029" y="489857"/>
                    <a:pt x="152048" y="545335"/>
                    <a:pt x="163286" y="598714"/>
                  </a:cubicBezTo>
                  <a:cubicBezTo>
                    <a:pt x="167024" y="616468"/>
                    <a:pt x="183996" y="628603"/>
                    <a:pt x="195943" y="642257"/>
                  </a:cubicBezTo>
                  <a:cubicBezTo>
                    <a:pt x="266389" y="722767"/>
                    <a:pt x="211156" y="656749"/>
                    <a:pt x="272143" y="707571"/>
                  </a:cubicBezTo>
                  <a:cubicBezTo>
                    <a:pt x="283970" y="717426"/>
                    <a:pt x="292273" y="731280"/>
                    <a:pt x="304800" y="740228"/>
                  </a:cubicBezTo>
                  <a:cubicBezTo>
                    <a:pt x="357653" y="777980"/>
                    <a:pt x="333622" y="749197"/>
                    <a:pt x="381000" y="772886"/>
                  </a:cubicBezTo>
                  <a:cubicBezTo>
                    <a:pt x="399924" y="782348"/>
                    <a:pt x="417487" y="794329"/>
                    <a:pt x="435429" y="805543"/>
                  </a:cubicBezTo>
                  <a:cubicBezTo>
                    <a:pt x="446523" y="812477"/>
                    <a:pt x="456384" y="821463"/>
                    <a:pt x="468086" y="827314"/>
                  </a:cubicBezTo>
                  <a:cubicBezTo>
                    <a:pt x="485564" y="836053"/>
                    <a:pt x="504113" y="842514"/>
                    <a:pt x="522515" y="849086"/>
                  </a:cubicBezTo>
                  <a:cubicBezTo>
                    <a:pt x="554933" y="860664"/>
                    <a:pt x="587829" y="870857"/>
                    <a:pt x="620486" y="881743"/>
                  </a:cubicBezTo>
                  <a:cubicBezTo>
                    <a:pt x="631372" y="885371"/>
                    <a:pt x="641825" y="890742"/>
                    <a:pt x="653143" y="892628"/>
                  </a:cubicBezTo>
                  <a:cubicBezTo>
                    <a:pt x="674915" y="896257"/>
                    <a:pt x="696951" y="898551"/>
                    <a:pt x="718458" y="903514"/>
                  </a:cubicBezTo>
                  <a:cubicBezTo>
                    <a:pt x="744198" y="909454"/>
                    <a:pt x="768828" y="919751"/>
                    <a:pt x="794658" y="925286"/>
                  </a:cubicBezTo>
                  <a:cubicBezTo>
                    <a:pt x="819746" y="930662"/>
                    <a:pt x="845514" y="932169"/>
                    <a:pt x="870858" y="936171"/>
                  </a:cubicBezTo>
                  <a:lnTo>
                    <a:pt x="1001486" y="957943"/>
                  </a:lnTo>
                  <a:cubicBezTo>
                    <a:pt x="1023257" y="961572"/>
                    <a:pt x="1045157" y="964499"/>
                    <a:pt x="1066800" y="968828"/>
                  </a:cubicBezTo>
                  <a:cubicBezTo>
                    <a:pt x="1084943" y="972457"/>
                    <a:pt x="1103219" y="975476"/>
                    <a:pt x="1121229" y="979714"/>
                  </a:cubicBezTo>
                  <a:cubicBezTo>
                    <a:pt x="1164919" y="989994"/>
                    <a:pt x="1207847" y="1003568"/>
                    <a:pt x="1251858" y="1012371"/>
                  </a:cubicBezTo>
                  <a:cubicBezTo>
                    <a:pt x="1270001" y="1016000"/>
                    <a:pt x="1288336" y="1018769"/>
                    <a:pt x="1306286" y="1023257"/>
                  </a:cubicBezTo>
                  <a:cubicBezTo>
                    <a:pt x="1368470" y="1038804"/>
                    <a:pt x="1307818" y="1031452"/>
                    <a:pt x="1382486" y="1045028"/>
                  </a:cubicBezTo>
                  <a:cubicBezTo>
                    <a:pt x="1407730" y="1049618"/>
                    <a:pt x="1433286" y="1052285"/>
                    <a:pt x="1458686" y="1055914"/>
                  </a:cubicBezTo>
                  <a:cubicBezTo>
                    <a:pt x="1614715" y="1048657"/>
                    <a:pt x="1787065" y="1103998"/>
                    <a:pt x="1926772" y="1034143"/>
                  </a:cubicBezTo>
                  <a:cubicBezTo>
                    <a:pt x="1951479" y="1021789"/>
                    <a:pt x="1981433" y="1009062"/>
                    <a:pt x="2002972" y="990600"/>
                  </a:cubicBezTo>
                  <a:cubicBezTo>
                    <a:pt x="2018557" y="977242"/>
                    <a:pt x="2027042" y="953548"/>
                    <a:pt x="2046515" y="947057"/>
                  </a:cubicBezTo>
                  <a:cubicBezTo>
                    <a:pt x="2095096" y="930863"/>
                    <a:pt x="2093413" y="932428"/>
                    <a:pt x="2155372" y="903514"/>
                  </a:cubicBezTo>
                  <a:cubicBezTo>
                    <a:pt x="2277055" y="846729"/>
                    <a:pt x="2203065" y="873101"/>
                    <a:pt x="2275115" y="849086"/>
                  </a:cubicBezTo>
                  <a:cubicBezTo>
                    <a:pt x="2316960" y="817702"/>
                    <a:pt x="2326328" y="813883"/>
                    <a:pt x="2362200" y="772886"/>
                  </a:cubicBezTo>
                  <a:cubicBezTo>
                    <a:pt x="2374147" y="759232"/>
                    <a:pt x="2383243" y="743281"/>
                    <a:pt x="2394858" y="729343"/>
                  </a:cubicBezTo>
                  <a:cubicBezTo>
                    <a:pt x="2401428" y="721459"/>
                    <a:pt x="2409950" y="715363"/>
                    <a:pt x="2416629" y="707571"/>
                  </a:cubicBezTo>
                  <a:cubicBezTo>
                    <a:pt x="2431749" y="689930"/>
                    <a:pt x="2444472" y="670270"/>
                    <a:pt x="2460172" y="653143"/>
                  </a:cubicBezTo>
                  <a:cubicBezTo>
                    <a:pt x="2484445" y="626664"/>
                    <a:pt x="2510972" y="602343"/>
                    <a:pt x="2536372" y="576943"/>
                  </a:cubicBezTo>
                  <a:cubicBezTo>
                    <a:pt x="2543629" y="569686"/>
                    <a:pt x="2548406" y="558416"/>
                    <a:pt x="2558143" y="555171"/>
                  </a:cubicBezTo>
                  <a:lnTo>
                    <a:pt x="2590800" y="544286"/>
                  </a:lnTo>
                  <a:cubicBezTo>
                    <a:pt x="2608943" y="526143"/>
                    <a:pt x="2637115" y="514198"/>
                    <a:pt x="2645229" y="489857"/>
                  </a:cubicBezTo>
                  <a:cubicBezTo>
                    <a:pt x="2648858" y="478971"/>
                    <a:pt x="2651996" y="467910"/>
                    <a:pt x="2656115" y="457200"/>
                  </a:cubicBezTo>
                  <a:cubicBezTo>
                    <a:pt x="2670144" y="420724"/>
                    <a:pt x="2690180" y="386257"/>
                    <a:pt x="2699658" y="348343"/>
                  </a:cubicBezTo>
                  <a:lnTo>
                    <a:pt x="2710543" y="304800"/>
                  </a:lnTo>
                  <a:cubicBezTo>
                    <a:pt x="2706915" y="279400"/>
                    <a:pt x="2707031" y="253176"/>
                    <a:pt x="2699658" y="228600"/>
                  </a:cubicBezTo>
                  <a:cubicBezTo>
                    <a:pt x="2686576" y="184992"/>
                    <a:pt x="2660866" y="192875"/>
                    <a:pt x="2623458" y="174171"/>
                  </a:cubicBezTo>
                  <a:cubicBezTo>
                    <a:pt x="2526330" y="125607"/>
                    <a:pt x="2689172" y="180507"/>
                    <a:pt x="2514600" y="130628"/>
                  </a:cubicBezTo>
                  <a:cubicBezTo>
                    <a:pt x="2459550" y="93929"/>
                    <a:pt x="2505621" y="120505"/>
                    <a:pt x="2449286" y="97971"/>
                  </a:cubicBezTo>
                  <a:cubicBezTo>
                    <a:pt x="2423628" y="87708"/>
                    <a:pt x="2399498" y="73441"/>
                    <a:pt x="2373086" y="65314"/>
                  </a:cubicBezTo>
                  <a:cubicBezTo>
                    <a:pt x="2351990" y="58823"/>
                    <a:pt x="2329098" y="60115"/>
                    <a:pt x="2307772" y="54428"/>
                  </a:cubicBezTo>
                  <a:cubicBezTo>
                    <a:pt x="2274511" y="45558"/>
                    <a:pt x="2242457" y="32657"/>
                    <a:pt x="2209800" y="21771"/>
                  </a:cubicBezTo>
                  <a:cubicBezTo>
                    <a:pt x="2125397" y="-6363"/>
                    <a:pt x="2188573" y="11648"/>
                    <a:pt x="2013858" y="0"/>
                  </a:cubicBezTo>
                  <a:lnTo>
                    <a:pt x="1338943" y="10886"/>
                  </a:lnTo>
                  <a:cubicBezTo>
                    <a:pt x="1323989" y="11339"/>
                    <a:pt x="1310356" y="21383"/>
                    <a:pt x="1295400" y="21771"/>
                  </a:cubicBezTo>
                  <a:cubicBezTo>
                    <a:pt x="1030579" y="28649"/>
                    <a:pt x="765629" y="29028"/>
                    <a:pt x="500743" y="32657"/>
                  </a:cubicBezTo>
                  <a:cubicBezTo>
                    <a:pt x="482600" y="36286"/>
                    <a:pt x="464037" y="38227"/>
                    <a:pt x="446315" y="43543"/>
                  </a:cubicBezTo>
                  <a:cubicBezTo>
                    <a:pt x="445500" y="43787"/>
                    <a:pt x="372684" y="74278"/>
                    <a:pt x="359229" y="76200"/>
                  </a:cubicBezTo>
                  <a:cubicBezTo>
                    <a:pt x="319553" y="81868"/>
                    <a:pt x="279400" y="83457"/>
                    <a:pt x="239486" y="87086"/>
                  </a:cubicBezTo>
                  <a:cubicBezTo>
                    <a:pt x="221343" y="94343"/>
                    <a:pt x="201628" y="98501"/>
                    <a:pt x="185058" y="108857"/>
                  </a:cubicBezTo>
                  <a:cubicBezTo>
                    <a:pt x="155916" y="127070"/>
                    <a:pt x="143483" y="155064"/>
                    <a:pt x="130629" y="185057"/>
                  </a:cubicBezTo>
                  <a:cubicBezTo>
                    <a:pt x="126109" y="195604"/>
                    <a:pt x="123372" y="206828"/>
                    <a:pt x="119743" y="217714"/>
                  </a:cubicBezTo>
                  <a:cubicBezTo>
                    <a:pt x="123372" y="279400"/>
                    <a:pt x="117502" y="342389"/>
                    <a:pt x="130629" y="402771"/>
                  </a:cubicBezTo>
                  <a:cubicBezTo>
                    <a:pt x="139049" y="441503"/>
                    <a:pt x="217095" y="511009"/>
                    <a:pt x="239486" y="533400"/>
                  </a:cubicBezTo>
                  <a:cubicBezTo>
                    <a:pt x="276968" y="570882"/>
                    <a:pt x="303295" y="599838"/>
                    <a:pt x="348343" y="631371"/>
                  </a:cubicBezTo>
                  <a:cubicBezTo>
                    <a:pt x="361637" y="640677"/>
                    <a:pt x="377701" y="645262"/>
                    <a:pt x="391886" y="653143"/>
                  </a:cubicBezTo>
                  <a:cubicBezTo>
                    <a:pt x="520905" y="724821"/>
                    <a:pt x="366683" y="649592"/>
                    <a:pt x="511629" y="707571"/>
                  </a:cubicBezTo>
                  <a:cubicBezTo>
                    <a:pt x="526696" y="713598"/>
                    <a:pt x="539777" y="724211"/>
                    <a:pt x="555172" y="729343"/>
                  </a:cubicBezTo>
                  <a:cubicBezTo>
                    <a:pt x="572724" y="735194"/>
                    <a:pt x="591241" y="737933"/>
                    <a:pt x="609600" y="740228"/>
                  </a:cubicBezTo>
                  <a:cubicBezTo>
                    <a:pt x="678389" y="748827"/>
                    <a:pt x="748451" y="748405"/>
                    <a:pt x="816429" y="762000"/>
                  </a:cubicBezTo>
                  <a:lnTo>
                    <a:pt x="925286" y="783771"/>
                  </a:lnTo>
                  <a:lnTo>
                    <a:pt x="1817915" y="772886"/>
                  </a:lnTo>
                  <a:cubicBezTo>
                    <a:pt x="1839981" y="772385"/>
                    <a:pt x="1861213" y="763573"/>
                    <a:pt x="1883229" y="762000"/>
                  </a:cubicBezTo>
                  <a:cubicBezTo>
                    <a:pt x="1962937" y="756306"/>
                    <a:pt x="2042886" y="754743"/>
                    <a:pt x="2122715" y="751114"/>
                  </a:cubicBezTo>
                  <a:cubicBezTo>
                    <a:pt x="2159001" y="743857"/>
                    <a:pt x="2196467" y="741045"/>
                    <a:pt x="2231572" y="729343"/>
                  </a:cubicBezTo>
                  <a:cubicBezTo>
                    <a:pt x="2242458" y="725714"/>
                    <a:pt x="2253966" y="723589"/>
                    <a:pt x="2264229" y="718457"/>
                  </a:cubicBezTo>
                  <a:cubicBezTo>
                    <a:pt x="2275931" y="712606"/>
                    <a:pt x="2286670" y="704859"/>
                    <a:pt x="2296886" y="696686"/>
                  </a:cubicBezTo>
                  <a:cubicBezTo>
                    <a:pt x="2304900" y="690275"/>
                    <a:pt x="2309478" y="679504"/>
                    <a:pt x="2318658" y="674914"/>
                  </a:cubicBezTo>
                  <a:cubicBezTo>
                    <a:pt x="2332039" y="668223"/>
                    <a:pt x="2348192" y="669281"/>
                    <a:pt x="2362200" y="664028"/>
                  </a:cubicBezTo>
                  <a:cubicBezTo>
                    <a:pt x="2404378" y="648211"/>
                    <a:pt x="2400937" y="647063"/>
                    <a:pt x="2427515" y="620486"/>
                  </a:cubicBezTo>
                  <a:cubicBezTo>
                    <a:pt x="2434772" y="602343"/>
                    <a:pt x="2442425" y="584353"/>
                    <a:pt x="2449286" y="566057"/>
                  </a:cubicBezTo>
                  <a:cubicBezTo>
                    <a:pt x="2453315" y="555313"/>
                    <a:pt x="2454268" y="543239"/>
                    <a:pt x="2460172" y="533400"/>
                  </a:cubicBezTo>
                  <a:cubicBezTo>
                    <a:pt x="2465452" y="524599"/>
                    <a:pt x="2474686" y="518885"/>
                    <a:pt x="2481943" y="511628"/>
                  </a:cubicBezTo>
                  <a:cubicBezTo>
                    <a:pt x="2485572" y="500742"/>
                    <a:pt x="2489810" y="490041"/>
                    <a:pt x="2492829" y="478971"/>
                  </a:cubicBezTo>
                  <a:cubicBezTo>
                    <a:pt x="2500702" y="450104"/>
                    <a:pt x="2514600" y="391886"/>
                    <a:pt x="2514600" y="391886"/>
                  </a:cubicBezTo>
                  <a:cubicBezTo>
                    <a:pt x="2510972" y="370114"/>
                    <a:pt x="2515413" y="345288"/>
                    <a:pt x="2503715" y="326571"/>
                  </a:cubicBezTo>
                  <a:cubicBezTo>
                    <a:pt x="2495115" y="312810"/>
                    <a:pt x="2474261" y="312851"/>
                    <a:pt x="2460172" y="304800"/>
                  </a:cubicBezTo>
                  <a:cubicBezTo>
                    <a:pt x="2448813" y="298309"/>
                    <a:pt x="2439540" y="288182"/>
                    <a:pt x="2427515" y="283028"/>
                  </a:cubicBezTo>
                  <a:cubicBezTo>
                    <a:pt x="2413764" y="277135"/>
                    <a:pt x="2398357" y="276253"/>
                    <a:pt x="2383972" y="272143"/>
                  </a:cubicBezTo>
                  <a:cubicBezTo>
                    <a:pt x="2343164" y="260484"/>
                    <a:pt x="2354568" y="258879"/>
                    <a:pt x="2307772" y="250371"/>
                  </a:cubicBezTo>
                  <a:cubicBezTo>
                    <a:pt x="2282528" y="245781"/>
                    <a:pt x="2256816" y="244076"/>
                    <a:pt x="2231572" y="239486"/>
                  </a:cubicBezTo>
                  <a:cubicBezTo>
                    <a:pt x="2209368" y="235449"/>
                    <a:pt x="2177318" y="225944"/>
                    <a:pt x="2155372" y="217714"/>
                  </a:cubicBezTo>
                  <a:cubicBezTo>
                    <a:pt x="2137076" y="210853"/>
                    <a:pt x="2119659" y="201558"/>
                    <a:pt x="2100943" y="195943"/>
                  </a:cubicBezTo>
                  <a:cubicBezTo>
                    <a:pt x="2083221" y="190627"/>
                    <a:pt x="2064365" y="189925"/>
                    <a:pt x="2046515" y="185057"/>
                  </a:cubicBezTo>
                  <a:cubicBezTo>
                    <a:pt x="2024374" y="179019"/>
                    <a:pt x="2004070" y="165192"/>
                    <a:pt x="1981200" y="163286"/>
                  </a:cubicBezTo>
                  <a:cubicBezTo>
                    <a:pt x="1937657" y="159657"/>
                    <a:pt x="1893998" y="157225"/>
                    <a:pt x="1850572" y="152400"/>
                  </a:cubicBezTo>
                  <a:cubicBezTo>
                    <a:pt x="1786572" y="145289"/>
                    <a:pt x="1795777" y="142641"/>
                    <a:pt x="1741715" y="130628"/>
                  </a:cubicBezTo>
                  <a:cubicBezTo>
                    <a:pt x="1677607" y="116382"/>
                    <a:pt x="1675592" y="118281"/>
                    <a:pt x="1600200" y="108857"/>
                  </a:cubicBezTo>
                  <a:cubicBezTo>
                    <a:pt x="1589314" y="105228"/>
                    <a:pt x="1578861" y="99857"/>
                    <a:pt x="1567543" y="97971"/>
                  </a:cubicBezTo>
                  <a:cubicBezTo>
                    <a:pt x="1349400" y="61614"/>
                    <a:pt x="1576026" y="109411"/>
                    <a:pt x="1393372" y="76200"/>
                  </a:cubicBezTo>
                  <a:cubicBezTo>
                    <a:pt x="1378652" y="73524"/>
                    <a:pt x="1364616" y="67589"/>
                    <a:pt x="1349829" y="65314"/>
                  </a:cubicBezTo>
                  <a:cubicBezTo>
                    <a:pt x="1190716" y="40834"/>
                    <a:pt x="941968" y="46483"/>
                    <a:pt x="827315" y="43543"/>
                  </a:cubicBezTo>
                  <a:cubicBezTo>
                    <a:pt x="642258" y="50800"/>
                    <a:pt x="456946" y="53196"/>
                    <a:pt x="272143" y="65314"/>
                  </a:cubicBezTo>
                  <a:cubicBezTo>
                    <a:pt x="166023" y="72273"/>
                    <a:pt x="182033" y="68339"/>
                    <a:pt x="130629" y="119743"/>
                  </a:cubicBezTo>
                  <a:cubicBezTo>
                    <a:pt x="127000" y="130629"/>
                    <a:pt x="124875" y="142137"/>
                    <a:pt x="119743" y="152400"/>
                  </a:cubicBezTo>
                  <a:cubicBezTo>
                    <a:pt x="113892" y="164102"/>
                    <a:pt x="102566" y="172807"/>
                    <a:pt x="97972" y="185057"/>
                  </a:cubicBezTo>
                  <a:cubicBezTo>
                    <a:pt x="91475" y="202381"/>
                    <a:pt x="93583" y="222162"/>
                    <a:pt x="87086" y="239486"/>
                  </a:cubicBezTo>
                  <a:cubicBezTo>
                    <a:pt x="82492" y="251736"/>
                    <a:pt x="71580" y="260658"/>
                    <a:pt x="65315" y="272143"/>
                  </a:cubicBezTo>
                  <a:cubicBezTo>
                    <a:pt x="19195" y="356697"/>
                    <a:pt x="26600" y="344743"/>
                    <a:pt x="0" y="424543"/>
                  </a:cubicBezTo>
                  <a:cubicBezTo>
                    <a:pt x="3629" y="500743"/>
                    <a:pt x="1019" y="577497"/>
                    <a:pt x="10886" y="653143"/>
                  </a:cubicBezTo>
                  <a:cubicBezTo>
                    <a:pt x="13820" y="675634"/>
                    <a:pt x="85303" y="696038"/>
                    <a:pt x="87086" y="696686"/>
                  </a:cubicBezTo>
                  <a:cubicBezTo>
                    <a:pt x="132449" y="713182"/>
                    <a:pt x="182147" y="727841"/>
                    <a:pt x="228600" y="740228"/>
                  </a:cubicBezTo>
                  <a:cubicBezTo>
                    <a:pt x="303301" y="760148"/>
                    <a:pt x="476505" y="800431"/>
                    <a:pt x="522515" y="805543"/>
                  </a:cubicBezTo>
                  <a:cubicBezTo>
                    <a:pt x="555172" y="809171"/>
                    <a:pt x="588030" y="811303"/>
                    <a:pt x="620486" y="816428"/>
                  </a:cubicBezTo>
                  <a:cubicBezTo>
                    <a:pt x="657037" y="822199"/>
                    <a:pt x="692792" y="832429"/>
                    <a:pt x="729343" y="838200"/>
                  </a:cubicBezTo>
                  <a:cubicBezTo>
                    <a:pt x="761799" y="843325"/>
                    <a:pt x="794787" y="844439"/>
                    <a:pt x="827315" y="849086"/>
                  </a:cubicBezTo>
                  <a:cubicBezTo>
                    <a:pt x="845631" y="851703"/>
                    <a:pt x="863368" y="857809"/>
                    <a:pt x="881743" y="859971"/>
                  </a:cubicBezTo>
                  <a:cubicBezTo>
                    <a:pt x="925138" y="865076"/>
                    <a:pt x="968829" y="867228"/>
                    <a:pt x="1012372" y="870857"/>
                  </a:cubicBezTo>
                  <a:cubicBezTo>
                    <a:pt x="1098063" y="892280"/>
                    <a:pt x="1024526" y="876129"/>
                    <a:pt x="1164772" y="892628"/>
                  </a:cubicBezTo>
                  <a:cubicBezTo>
                    <a:pt x="1212392" y="898230"/>
                    <a:pt x="1259045" y="906526"/>
                    <a:pt x="1306286" y="914400"/>
                  </a:cubicBezTo>
                  <a:cubicBezTo>
                    <a:pt x="1596572" y="910771"/>
                    <a:pt x="1887024" y="914000"/>
                    <a:pt x="2177143" y="903514"/>
                  </a:cubicBezTo>
                  <a:cubicBezTo>
                    <a:pt x="2190217" y="903041"/>
                    <a:pt x="2197921" y="887225"/>
                    <a:pt x="2209800" y="881743"/>
                  </a:cubicBezTo>
                  <a:cubicBezTo>
                    <a:pt x="2245284" y="865366"/>
                    <a:pt x="2280744" y="847679"/>
                    <a:pt x="2318658" y="838200"/>
                  </a:cubicBezTo>
                  <a:cubicBezTo>
                    <a:pt x="2387092" y="821091"/>
                    <a:pt x="2347390" y="829430"/>
                    <a:pt x="2438400" y="816428"/>
                  </a:cubicBezTo>
                  <a:cubicBezTo>
                    <a:pt x="2449286" y="812800"/>
                    <a:pt x="2461218" y="811447"/>
                    <a:pt x="2471058" y="805543"/>
                  </a:cubicBezTo>
                  <a:cubicBezTo>
                    <a:pt x="2545773" y="760715"/>
                    <a:pt x="2432971" y="803722"/>
                    <a:pt x="2525486" y="772886"/>
                  </a:cubicBezTo>
                  <a:cubicBezTo>
                    <a:pt x="2604935" y="693437"/>
                    <a:pt x="2558143" y="750037"/>
                    <a:pt x="2558143" y="500743"/>
                  </a:cubicBezTo>
                  <a:cubicBezTo>
                    <a:pt x="2558143" y="428081"/>
                    <a:pt x="2555587" y="355211"/>
                    <a:pt x="2547258" y="283028"/>
                  </a:cubicBezTo>
                  <a:cubicBezTo>
                    <a:pt x="2543607" y="251389"/>
                    <a:pt x="2528436" y="223613"/>
                    <a:pt x="2514600" y="195943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16340" y="3476724"/>
              <a:ext cx="3289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600" b="1" dirty="0" smtClean="0">
                  <a:solidFill>
                    <a:srgbClr val="FF0000"/>
                  </a:solidFill>
                  <a:latin typeface="Freestyle Script" pitchFamily="66" charset="0"/>
                </a:rPr>
                <a:t>- New </a:t>
              </a:r>
              <a:r>
                <a:rPr lang="de-AT" sz="3600" b="1" dirty="0" err="1" smtClean="0">
                  <a:solidFill>
                    <a:srgbClr val="FF0000"/>
                  </a:solidFill>
                  <a:latin typeface="Freestyle Script" pitchFamily="66" charset="0"/>
                </a:rPr>
                <a:t>Degree</a:t>
              </a:r>
              <a:r>
                <a:rPr lang="de-AT" sz="3600" b="1" dirty="0" smtClean="0">
                  <a:solidFill>
                    <a:srgbClr val="FF0000"/>
                  </a:solidFill>
                  <a:latin typeface="Freestyle Script" pitchFamily="66" charset="0"/>
                </a:rPr>
                <a:t> </a:t>
              </a:r>
              <a:r>
                <a:rPr lang="de-AT" sz="3600" b="1" dirty="0" err="1" smtClean="0">
                  <a:solidFill>
                    <a:srgbClr val="FF0000"/>
                  </a:solidFill>
                  <a:latin typeface="Freestyle Script" pitchFamily="66" charset="0"/>
                </a:rPr>
                <a:t>Program</a:t>
              </a:r>
              <a:endParaRPr lang="de-AT" sz="3600" b="1" dirty="0">
                <a:solidFill>
                  <a:srgbClr val="FF0000"/>
                </a:solidFill>
                <a:latin typeface="Freestyle Script" pitchFamily="66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4009694" y="4057091"/>
            <a:ext cx="2855101" cy="1069894"/>
            <a:chOff x="3830724" y="3491034"/>
            <a:chExt cx="2855101" cy="1069894"/>
          </a:xfrm>
        </p:grpSpPr>
        <p:sp>
          <p:nvSpPr>
            <p:cNvPr id="19" name="Freihandform 18"/>
            <p:cNvSpPr/>
            <p:nvPr/>
          </p:nvSpPr>
          <p:spPr>
            <a:xfrm>
              <a:off x="3830724" y="3491034"/>
              <a:ext cx="2279205" cy="1069894"/>
            </a:xfrm>
            <a:custGeom>
              <a:avLst/>
              <a:gdLst>
                <a:gd name="connsiteX0" fmla="*/ 1436915 w 2710543"/>
                <a:gd name="connsiteY0" fmla="*/ 43543 h 1069894"/>
                <a:gd name="connsiteX1" fmla="*/ 859972 w 2710543"/>
                <a:gd name="connsiteY1" fmla="*/ 43543 h 1069894"/>
                <a:gd name="connsiteX2" fmla="*/ 772886 w 2710543"/>
                <a:gd name="connsiteY2" fmla="*/ 65314 h 1069894"/>
                <a:gd name="connsiteX3" fmla="*/ 609600 w 2710543"/>
                <a:gd name="connsiteY3" fmla="*/ 87086 h 1069894"/>
                <a:gd name="connsiteX4" fmla="*/ 566058 w 2710543"/>
                <a:gd name="connsiteY4" fmla="*/ 97971 h 1069894"/>
                <a:gd name="connsiteX5" fmla="*/ 457200 w 2710543"/>
                <a:gd name="connsiteY5" fmla="*/ 119743 h 1069894"/>
                <a:gd name="connsiteX6" fmla="*/ 424543 w 2710543"/>
                <a:gd name="connsiteY6" fmla="*/ 152400 h 1069894"/>
                <a:gd name="connsiteX7" fmla="*/ 391886 w 2710543"/>
                <a:gd name="connsiteY7" fmla="*/ 163286 h 1069894"/>
                <a:gd name="connsiteX8" fmla="*/ 359229 w 2710543"/>
                <a:gd name="connsiteY8" fmla="*/ 185057 h 1069894"/>
                <a:gd name="connsiteX9" fmla="*/ 315686 w 2710543"/>
                <a:gd name="connsiteY9" fmla="*/ 206828 h 1069894"/>
                <a:gd name="connsiteX10" fmla="*/ 250372 w 2710543"/>
                <a:gd name="connsiteY10" fmla="*/ 250371 h 1069894"/>
                <a:gd name="connsiteX11" fmla="*/ 206829 w 2710543"/>
                <a:gd name="connsiteY11" fmla="*/ 315686 h 1069894"/>
                <a:gd name="connsiteX12" fmla="*/ 152400 w 2710543"/>
                <a:gd name="connsiteY12" fmla="*/ 435428 h 1069894"/>
                <a:gd name="connsiteX13" fmla="*/ 163286 w 2710543"/>
                <a:gd name="connsiteY13" fmla="*/ 598714 h 1069894"/>
                <a:gd name="connsiteX14" fmla="*/ 195943 w 2710543"/>
                <a:gd name="connsiteY14" fmla="*/ 642257 h 1069894"/>
                <a:gd name="connsiteX15" fmla="*/ 272143 w 2710543"/>
                <a:gd name="connsiteY15" fmla="*/ 707571 h 1069894"/>
                <a:gd name="connsiteX16" fmla="*/ 304800 w 2710543"/>
                <a:gd name="connsiteY16" fmla="*/ 740228 h 1069894"/>
                <a:gd name="connsiteX17" fmla="*/ 381000 w 2710543"/>
                <a:gd name="connsiteY17" fmla="*/ 772886 h 1069894"/>
                <a:gd name="connsiteX18" fmla="*/ 435429 w 2710543"/>
                <a:gd name="connsiteY18" fmla="*/ 805543 h 1069894"/>
                <a:gd name="connsiteX19" fmla="*/ 468086 w 2710543"/>
                <a:gd name="connsiteY19" fmla="*/ 827314 h 1069894"/>
                <a:gd name="connsiteX20" fmla="*/ 522515 w 2710543"/>
                <a:gd name="connsiteY20" fmla="*/ 849086 h 1069894"/>
                <a:gd name="connsiteX21" fmla="*/ 620486 w 2710543"/>
                <a:gd name="connsiteY21" fmla="*/ 881743 h 1069894"/>
                <a:gd name="connsiteX22" fmla="*/ 653143 w 2710543"/>
                <a:gd name="connsiteY22" fmla="*/ 892628 h 1069894"/>
                <a:gd name="connsiteX23" fmla="*/ 718458 w 2710543"/>
                <a:gd name="connsiteY23" fmla="*/ 903514 h 1069894"/>
                <a:gd name="connsiteX24" fmla="*/ 794658 w 2710543"/>
                <a:gd name="connsiteY24" fmla="*/ 925286 h 1069894"/>
                <a:gd name="connsiteX25" fmla="*/ 870858 w 2710543"/>
                <a:gd name="connsiteY25" fmla="*/ 936171 h 1069894"/>
                <a:gd name="connsiteX26" fmla="*/ 1001486 w 2710543"/>
                <a:gd name="connsiteY26" fmla="*/ 957943 h 1069894"/>
                <a:gd name="connsiteX27" fmla="*/ 1066800 w 2710543"/>
                <a:gd name="connsiteY27" fmla="*/ 968828 h 1069894"/>
                <a:gd name="connsiteX28" fmla="*/ 1121229 w 2710543"/>
                <a:gd name="connsiteY28" fmla="*/ 979714 h 1069894"/>
                <a:gd name="connsiteX29" fmla="*/ 1251858 w 2710543"/>
                <a:gd name="connsiteY29" fmla="*/ 1012371 h 1069894"/>
                <a:gd name="connsiteX30" fmla="*/ 1306286 w 2710543"/>
                <a:gd name="connsiteY30" fmla="*/ 1023257 h 1069894"/>
                <a:gd name="connsiteX31" fmla="*/ 1382486 w 2710543"/>
                <a:gd name="connsiteY31" fmla="*/ 1045028 h 1069894"/>
                <a:gd name="connsiteX32" fmla="*/ 1458686 w 2710543"/>
                <a:gd name="connsiteY32" fmla="*/ 1055914 h 1069894"/>
                <a:gd name="connsiteX33" fmla="*/ 1926772 w 2710543"/>
                <a:gd name="connsiteY33" fmla="*/ 1034143 h 1069894"/>
                <a:gd name="connsiteX34" fmla="*/ 2002972 w 2710543"/>
                <a:gd name="connsiteY34" fmla="*/ 990600 h 1069894"/>
                <a:gd name="connsiteX35" fmla="*/ 2046515 w 2710543"/>
                <a:gd name="connsiteY35" fmla="*/ 947057 h 1069894"/>
                <a:gd name="connsiteX36" fmla="*/ 2155372 w 2710543"/>
                <a:gd name="connsiteY36" fmla="*/ 903514 h 1069894"/>
                <a:gd name="connsiteX37" fmla="*/ 2275115 w 2710543"/>
                <a:gd name="connsiteY37" fmla="*/ 849086 h 1069894"/>
                <a:gd name="connsiteX38" fmla="*/ 2362200 w 2710543"/>
                <a:gd name="connsiteY38" fmla="*/ 772886 h 1069894"/>
                <a:gd name="connsiteX39" fmla="*/ 2394858 w 2710543"/>
                <a:gd name="connsiteY39" fmla="*/ 729343 h 1069894"/>
                <a:gd name="connsiteX40" fmla="*/ 2416629 w 2710543"/>
                <a:gd name="connsiteY40" fmla="*/ 707571 h 1069894"/>
                <a:gd name="connsiteX41" fmla="*/ 2460172 w 2710543"/>
                <a:gd name="connsiteY41" fmla="*/ 653143 h 1069894"/>
                <a:gd name="connsiteX42" fmla="*/ 2536372 w 2710543"/>
                <a:gd name="connsiteY42" fmla="*/ 576943 h 1069894"/>
                <a:gd name="connsiteX43" fmla="*/ 2558143 w 2710543"/>
                <a:gd name="connsiteY43" fmla="*/ 555171 h 1069894"/>
                <a:gd name="connsiteX44" fmla="*/ 2590800 w 2710543"/>
                <a:gd name="connsiteY44" fmla="*/ 544286 h 1069894"/>
                <a:gd name="connsiteX45" fmla="*/ 2645229 w 2710543"/>
                <a:gd name="connsiteY45" fmla="*/ 489857 h 1069894"/>
                <a:gd name="connsiteX46" fmla="*/ 2656115 w 2710543"/>
                <a:gd name="connsiteY46" fmla="*/ 457200 h 1069894"/>
                <a:gd name="connsiteX47" fmla="*/ 2699658 w 2710543"/>
                <a:gd name="connsiteY47" fmla="*/ 348343 h 1069894"/>
                <a:gd name="connsiteX48" fmla="*/ 2710543 w 2710543"/>
                <a:gd name="connsiteY48" fmla="*/ 304800 h 1069894"/>
                <a:gd name="connsiteX49" fmla="*/ 2699658 w 2710543"/>
                <a:gd name="connsiteY49" fmla="*/ 228600 h 1069894"/>
                <a:gd name="connsiteX50" fmla="*/ 2623458 w 2710543"/>
                <a:gd name="connsiteY50" fmla="*/ 174171 h 1069894"/>
                <a:gd name="connsiteX51" fmla="*/ 2514600 w 2710543"/>
                <a:gd name="connsiteY51" fmla="*/ 130628 h 1069894"/>
                <a:gd name="connsiteX52" fmla="*/ 2449286 w 2710543"/>
                <a:gd name="connsiteY52" fmla="*/ 97971 h 1069894"/>
                <a:gd name="connsiteX53" fmla="*/ 2373086 w 2710543"/>
                <a:gd name="connsiteY53" fmla="*/ 65314 h 1069894"/>
                <a:gd name="connsiteX54" fmla="*/ 2307772 w 2710543"/>
                <a:gd name="connsiteY54" fmla="*/ 54428 h 1069894"/>
                <a:gd name="connsiteX55" fmla="*/ 2209800 w 2710543"/>
                <a:gd name="connsiteY55" fmla="*/ 21771 h 1069894"/>
                <a:gd name="connsiteX56" fmla="*/ 2013858 w 2710543"/>
                <a:gd name="connsiteY56" fmla="*/ 0 h 1069894"/>
                <a:gd name="connsiteX57" fmla="*/ 1338943 w 2710543"/>
                <a:gd name="connsiteY57" fmla="*/ 10886 h 1069894"/>
                <a:gd name="connsiteX58" fmla="*/ 1295400 w 2710543"/>
                <a:gd name="connsiteY58" fmla="*/ 21771 h 1069894"/>
                <a:gd name="connsiteX59" fmla="*/ 500743 w 2710543"/>
                <a:gd name="connsiteY59" fmla="*/ 32657 h 1069894"/>
                <a:gd name="connsiteX60" fmla="*/ 446315 w 2710543"/>
                <a:gd name="connsiteY60" fmla="*/ 43543 h 1069894"/>
                <a:gd name="connsiteX61" fmla="*/ 359229 w 2710543"/>
                <a:gd name="connsiteY61" fmla="*/ 76200 h 1069894"/>
                <a:gd name="connsiteX62" fmla="*/ 239486 w 2710543"/>
                <a:gd name="connsiteY62" fmla="*/ 87086 h 1069894"/>
                <a:gd name="connsiteX63" fmla="*/ 185058 w 2710543"/>
                <a:gd name="connsiteY63" fmla="*/ 108857 h 1069894"/>
                <a:gd name="connsiteX64" fmla="*/ 130629 w 2710543"/>
                <a:gd name="connsiteY64" fmla="*/ 185057 h 1069894"/>
                <a:gd name="connsiteX65" fmla="*/ 119743 w 2710543"/>
                <a:gd name="connsiteY65" fmla="*/ 217714 h 1069894"/>
                <a:gd name="connsiteX66" fmla="*/ 130629 w 2710543"/>
                <a:gd name="connsiteY66" fmla="*/ 402771 h 1069894"/>
                <a:gd name="connsiteX67" fmla="*/ 239486 w 2710543"/>
                <a:gd name="connsiteY67" fmla="*/ 533400 h 1069894"/>
                <a:gd name="connsiteX68" fmla="*/ 348343 w 2710543"/>
                <a:gd name="connsiteY68" fmla="*/ 631371 h 1069894"/>
                <a:gd name="connsiteX69" fmla="*/ 391886 w 2710543"/>
                <a:gd name="connsiteY69" fmla="*/ 653143 h 1069894"/>
                <a:gd name="connsiteX70" fmla="*/ 511629 w 2710543"/>
                <a:gd name="connsiteY70" fmla="*/ 707571 h 1069894"/>
                <a:gd name="connsiteX71" fmla="*/ 555172 w 2710543"/>
                <a:gd name="connsiteY71" fmla="*/ 729343 h 1069894"/>
                <a:gd name="connsiteX72" fmla="*/ 609600 w 2710543"/>
                <a:gd name="connsiteY72" fmla="*/ 740228 h 1069894"/>
                <a:gd name="connsiteX73" fmla="*/ 816429 w 2710543"/>
                <a:gd name="connsiteY73" fmla="*/ 762000 h 1069894"/>
                <a:gd name="connsiteX74" fmla="*/ 925286 w 2710543"/>
                <a:gd name="connsiteY74" fmla="*/ 783771 h 1069894"/>
                <a:gd name="connsiteX75" fmla="*/ 1817915 w 2710543"/>
                <a:gd name="connsiteY75" fmla="*/ 772886 h 1069894"/>
                <a:gd name="connsiteX76" fmla="*/ 1883229 w 2710543"/>
                <a:gd name="connsiteY76" fmla="*/ 762000 h 1069894"/>
                <a:gd name="connsiteX77" fmla="*/ 2122715 w 2710543"/>
                <a:gd name="connsiteY77" fmla="*/ 751114 h 1069894"/>
                <a:gd name="connsiteX78" fmla="*/ 2231572 w 2710543"/>
                <a:gd name="connsiteY78" fmla="*/ 729343 h 1069894"/>
                <a:gd name="connsiteX79" fmla="*/ 2264229 w 2710543"/>
                <a:gd name="connsiteY79" fmla="*/ 718457 h 1069894"/>
                <a:gd name="connsiteX80" fmla="*/ 2296886 w 2710543"/>
                <a:gd name="connsiteY80" fmla="*/ 696686 h 1069894"/>
                <a:gd name="connsiteX81" fmla="*/ 2318658 w 2710543"/>
                <a:gd name="connsiteY81" fmla="*/ 674914 h 1069894"/>
                <a:gd name="connsiteX82" fmla="*/ 2362200 w 2710543"/>
                <a:gd name="connsiteY82" fmla="*/ 664028 h 1069894"/>
                <a:gd name="connsiteX83" fmla="*/ 2427515 w 2710543"/>
                <a:gd name="connsiteY83" fmla="*/ 620486 h 1069894"/>
                <a:gd name="connsiteX84" fmla="*/ 2449286 w 2710543"/>
                <a:gd name="connsiteY84" fmla="*/ 566057 h 1069894"/>
                <a:gd name="connsiteX85" fmla="*/ 2460172 w 2710543"/>
                <a:gd name="connsiteY85" fmla="*/ 533400 h 1069894"/>
                <a:gd name="connsiteX86" fmla="*/ 2481943 w 2710543"/>
                <a:gd name="connsiteY86" fmla="*/ 511628 h 1069894"/>
                <a:gd name="connsiteX87" fmla="*/ 2492829 w 2710543"/>
                <a:gd name="connsiteY87" fmla="*/ 478971 h 1069894"/>
                <a:gd name="connsiteX88" fmla="*/ 2514600 w 2710543"/>
                <a:gd name="connsiteY88" fmla="*/ 391886 h 1069894"/>
                <a:gd name="connsiteX89" fmla="*/ 2503715 w 2710543"/>
                <a:gd name="connsiteY89" fmla="*/ 326571 h 1069894"/>
                <a:gd name="connsiteX90" fmla="*/ 2460172 w 2710543"/>
                <a:gd name="connsiteY90" fmla="*/ 304800 h 1069894"/>
                <a:gd name="connsiteX91" fmla="*/ 2427515 w 2710543"/>
                <a:gd name="connsiteY91" fmla="*/ 283028 h 1069894"/>
                <a:gd name="connsiteX92" fmla="*/ 2383972 w 2710543"/>
                <a:gd name="connsiteY92" fmla="*/ 272143 h 1069894"/>
                <a:gd name="connsiteX93" fmla="*/ 2307772 w 2710543"/>
                <a:gd name="connsiteY93" fmla="*/ 250371 h 1069894"/>
                <a:gd name="connsiteX94" fmla="*/ 2231572 w 2710543"/>
                <a:gd name="connsiteY94" fmla="*/ 239486 h 1069894"/>
                <a:gd name="connsiteX95" fmla="*/ 2155372 w 2710543"/>
                <a:gd name="connsiteY95" fmla="*/ 217714 h 1069894"/>
                <a:gd name="connsiteX96" fmla="*/ 2100943 w 2710543"/>
                <a:gd name="connsiteY96" fmla="*/ 195943 h 1069894"/>
                <a:gd name="connsiteX97" fmla="*/ 2046515 w 2710543"/>
                <a:gd name="connsiteY97" fmla="*/ 185057 h 1069894"/>
                <a:gd name="connsiteX98" fmla="*/ 1981200 w 2710543"/>
                <a:gd name="connsiteY98" fmla="*/ 163286 h 1069894"/>
                <a:gd name="connsiteX99" fmla="*/ 1850572 w 2710543"/>
                <a:gd name="connsiteY99" fmla="*/ 152400 h 1069894"/>
                <a:gd name="connsiteX100" fmla="*/ 1741715 w 2710543"/>
                <a:gd name="connsiteY100" fmla="*/ 130628 h 1069894"/>
                <a:gd name="connsiteX101" fmla="*/ 1600200 w 2710543"/>
                <a:gd name="connsiteY101" fmla="*/ 108857 h 1069894"/>
                <a:gd name="connsiteX102" fmla="*/ 1567543 w 2710543"/>
                <a:gd name="connsiteY102" fmla="*/ 97971 h 1069894"/>
                <a:gd name="connsiteX103" fmla="*/ 1393372 w 2710543"/>
                <a:gd name="connsiteY103" fmla="*/ 76200 h 1069894"/>
                <a:gd name="connsiteX104" fmla="*/ 1349829 w 2710543"/>
                <a:gd name="connsiteY104" fmla="*/ 65314 h 1069894"/>
                <a:gd name="connsiteX105" fmla="*/ 827315 w 2710543"/>
                <a:gd name="connsiteY105" fmla="*/ 43543 h 1069894"/>
                <a:gd name="connsiteX106" fmla="*/ 272143 w 2710543"/>
                <a:gd name="connsiteY106" fmla="*/ 65314 h 1069894"/>
                <a:gd name="connsiteX107" fmla="*/ 130629 w 2710543"/>
                <a:gd name="connsiteY107" fmla="*/ 119743 h 1069894"/>
                <a:gd name="connsiteX108" fmla="*/ 119743 w 2710543"/>
                <a:gd name="connsiteY108" fmla="*/ 152400 h 1069894"/>
                <a:gd name="connsiteX109" fmla="*/ 97972 w 2710543"/>
                <a:gd name="connsiteY109" fmla="*/ 185057 h 1069894"/>
                <a:gd name="connsiteX110" fmla="*/ 87086 w 2710543"/>
                <a:gd name="connsiteY110" fmla="*/ 239486 h 1069894"/>
                <a:gd name="connsiteX111" fmla="*/ 65315 w 2710543"/>
                <a:gd name="connsiteY111" fmla="*/ 272143 h 1069894"/>
                <a:gd name="connsiteX112" fmla="*/ 0 w 2710543"/>
                <a:gd name="connsiteY112" fmla="*/ 424543 h 1069894"/>
                <a:gd name="connsiteX113" fmla="*/ 10886 w 2710543"/>
                <a:gd name="connsiteY113" fmla="*/ 653143 h 1069894"/>
                <a:gd name="connsiteX114" fmla="*/ 87086 w 2710543"/>
                <a:gd name="connsiteY114" fmla="*/ 696686 h 1069894"/>
                <a:gd name="connsiteX115" fmla="*/ 228600 w 2710543"/>
                <a:gd name="connsiteY115" fmla="*/ 740228 h 1069894"/>
                <a:gd name="connsiteX116" fmla="*/ 522515 w 2710543"/>
                <a:gd name="connsiteY116" fmla="*/ 805543 h 1069894"/>
                <a:gd name="connsiteX117" fmla="*/ 620486 w 2710543"/>
                <a:gd name="connsiteY117" fmla="*/ 816428 h 1069894"/>
                <a:gd name="connsiteX118" fmla="*/ 729343 w 2710543"/>
                <a:gd name="connsiteY118" fmla="*/ 838200 h 1069894"/>
                <a:gd name="connsiteX119" fmla="*/ 827315 w 2710543"/>
                <a:gd name="connsiteY119" fmla="*/ 849086 h 1069894"/>
                <a:gd name="connsiteX120" fmla="*/ 881743 w 2710543"/>
                <a:gd name="connsiteY120" fmla="*/ 859971 h 1069894"/>
                <a:gd name="connsiteX121" fmla="*/ 1012372 w 2710543"/>
                <a:gd name="connsiteY121" fmla="*/ 870857 h 1069894"/>
                <a:gd name="connsiteX122" fmla="*/ 1164772 w 2710543"/>
                <a:gd name="connsiteY122" fmla="*/ 892628 h 1069894"/>
                <a:gd name="connsiteX123" fmla="*/ 1306286 w 2710543"/>
                <a:gd name="connsiteY123" fmla="*/ 914400 h 1069894"/>
                <a:gd name="connsiteX124" fmla="*/ 2177143 w 2710543"/>
                <a:gd name="connsiteY124" fmla="*/ 903514 h 1069894"/>
                <a:gd name="connsiteX125" fmla="*/ 2209800 w 2710543"/>
                <a:gd name="connsiteY125" fmla="*/ 881743 h 1069894"/>
                <a:gd name="connsiteX126" fmla="*/ 2318658 w 2710543"/>
                <a:gd name="connsiteY126" fmla="*/ 838200 h 1069894"/>
                <a:gd name="connsiteX127" fmla="*/ 2438400 w 2710543"/>
                <a:gd name="connsiteY127" fmla="*/ 816428 h 1069894"/>
                <a:gd name="connsiteX128" fmla="*/ 2471058 w 2710543"/>
                <a:gd name="connsiteY128" fmla="*/ 805543 h 1069894"/>
                <a:gd name="connsiteX129" fmla="*/ 2525486 w 2710543"/>
                <a:gd name="connsiteY129" fmla="*/ 772886 h 1069894"/>
                <a:gd name="connsiteX130" fmla="*/ 2558143 w 2710543"/>
                <a:gd name="connsiteY130" fmla="*/ 500743 h 1069894"/>
                <a:gd name="connsiteX131" fmla="*/ 2547258 w 2710543"/>
                <a:gd name="connsiteY131" fmla="*/ 283028 h 1069894"/>
                <a:gd name="connsiteX132" fmla="*/ 2514600 w 2710543"/>
                <a:gd name="connsiteY132" fmla="*/ 195943 h 106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710543" h="1069894">
                  <a:moveTo>
                    <a:pt x="1436915" y="43543"/>
                  </a:moveTo>
                  <a:cubicBezTo>
                    <a:pt x="1172308" y="24642"/>
                    <a:pt x="1254838" y="25595"/>
                    <a:pt x="859972" y="43543"/>
                  </a:cubicBezTo>
                  <a:cubicBezTo>
                    <a:pt x="810927" y="45772"/>
                    <a:pt x="812779" y="55340"/>
                    <a:pt x="772886" y="65314"/>
                  </a:cubicBezTo>
                  <a:cubicBezTo>
                    <a:pt x="712761" y="80346"/>
                    <a:pt x="677617" y="80284"/>
                    <a:pt x="609600" y="87086"/>
                  </a:cubicBezTo>
                  <a:cubicBezTo>
                    <a:pt x="595086" y="90714"/>
                    <a:pt x="580777" y="95295"/>
                    <a:pt x="566058" y="97971"/>
                  </a:cubicBezTo>
                  <a:cubicBezTo>
                    <a:pt x="455987" y="117984"/>
                    <a:pt x="524267" y="97387"/>
                    <a:pt x="457200" y="119743"/>
                  </a:cubicBezTo>
                  <a:cubicBezTo>
                    <a:pt x="446314" y="130629"/>
                    <a:pt x="437352" y="143861"/>
                    <a:pt x="424543" y="152400"/>
                  </a:cubicBezTo>
                  <a:cubicBezTo>
                    <a:pt x="414996" y="158765"/>
                    <a:pt x="402149" y="158154"/>
                    <a:pt x="391886" y="163286"/>
                  </a:cubicBezTo>
                  <a:cubicBezTo>
                    <a:pt x="380184" y="169137"/>
                    <a:pt x="370588" y="178566"/>
                    <a:pt x="359229" y="185057"/>
                  </a:cubicBezTo>
                  <a:cubicBezTo>
                    <a:pt x="345140" y="193108"/>
                    <a:pt x="329601" y="198479"/>
                    <a:pt x="315686" y="206828"/>
                  </a:cubicBezTo>
                  <a:cubicBezTo>
                    <a:pt x="293249" y="220290"/>
                    <a:pt x="250372" y="250371"/>
                    <a:pt x="250372" y="250371"/>
                  </a:cubicBezTo>
                  <a:cubicBezTo>
                    <a:pt x="235858" y="272143"/>
                    <a:pt x="213175" y="290301"/>
                    <a:pt x="206829" y="315686"/>
                  </a:cubicBezTo>
                  <a:cubicBezTo>
                    <a:pt x="181324" y="417706"/>
                    <a:pt x="206216" y="381613"/>
                    <a:pt x="152400" y="435428"/>
                  </a:cubicBezTo>
                  <a:cubicBezTo>
                    <a:pt x="156029" y="489857"/>
                    <a:pt x="152048" y="545335"/>
                    <a:pt x="163286" y="598714"/>
                  </a:cubicBezTo>
                  <a:cubicBezTo>
                    <a:pt x="167024" y="616468"/>
                    <a:pt x="183996" y="628603"/>
                    <a:pt x="195943" y="642257"/>
                  </a:cubicBezTo>
                  <a:cubicBezTo>
                    <a:pt x="266389" y="722767"/>
                    <a:pt x="211156" y="656749"/>
                    <a:pt x="272143" y="707571"/>
                  </a:cubicBezTo>
                  <a:cubicBezTo>
                    <a:pt x="283970" y="717426"/>
                    <a:pt x="292273" y="731280"/>
                    <a:pt x="304800" y="740228"/>
                  </a:cubicBezTo>
                  <a:cubicBezTo>
                    <a:pt x="357653" y="777980"/>
                    <a:pt x="333622" y="749197"/>
                    <a:pt x="381000" y="772886"/>
                  </a:cubicBezTo>
                  <a:cubicBezTo>
                    <a:pt x="399924" y="782348"/>
                    <a:pt x="417487" y="794329"/>
                    <a:pt x="435429" y="805543"/>
                  </a:cubicBezTo>
                  <a:cubicBezTo>
                    <a:pt x="446523" y="812477"/>
                    <a:pt x="456384" y="821463"/>
                    <a:pt x="468086" y="827314"/>
                  </a:cubicBezTo>
                  <a:cubicBezTo>
                    <a:pt x="485564" y="836053"/>
                    <a:pt x="504113" y="842514"/>
                    <a:pt x="522515" y="849086"/>
                  </a:cubicBezTo>
                  <a:cubicBezTo>
                    <a:pt x="554933" y="860664"/>
                    <a:pt x="587829" y="870857"/>
                    <a:pt x="620486" y="881743"/>
                  </a:cubicBezTo>
                  <a:cubicBezTo>
                    <a:pt x="631372" y="885371"/>
                    <a:pt x="641825" y="890742"/>
                    <a:pt x="653143" y="892628"/>
                  </a:cubicBezTo>
                  <a:cubicBezTo>
                    <a:pt x="674915" y="896257"/>
                    <a:pt x="696951" y="898551"/>
                    <a:pt x="718458" y="903514"/>
                  </a:cubicBezTo>
                  <a:cubicBezTo>
                    <a:pt x="744198" y="909454"/>
                    <a:pt x="768828" y="919751"/>
                    <a:pt x="794658" y="925286"/>
                  </a:cubicBezTo>
                  <a:cubicBezTo>
                    <a:pt x="819746" y="930662"/>
                    <a:pt x="845514" y="932169"/>
                    <a:pt x="870858" y="936171"/>
                  </a:cubicBezTo>
                  <a:lnTo>
                    <a:pt x="1001486" y="957943"/>
                  </a:lnTo>
                  <a:cubicBezTo>
                    <a:pt x="1023257" y="961572"/>
                    <a:pt x="1045157" y="964499"/>
                    <a:pt x="1066800" y="968828"/>
                  </a:cubicBezTo>
                  <a:cubicBezTo>
                    <a:pt x="1084943" y="972457"/>
                    <a:pt x="1103219" y="975476"/>
                    <a:pt x="1121229" y="979714"/>
                  </a:cubicBezTo>
                  <a:cubicBezTo>
                    <a:pt x="1164919" y="989994"/>
                    <a:pt x="1207847" y="1003568"/>
                    <a:pt x="1251858" y="1012371"/>
                  </a:cubicBezTo>
                  <a:cubicBezTo>
                    <a:pt x="1270001" y="1016000"/>
                    <a:pt x="1288336" y="1018769"/>
                    <a:pt x="1306286" y="1023257"/>
                  </a:cubicBezTo>
                  <a:cubicBezTo>
                    <a:pt x="1368470" y="1038804"/>
                    <a:pt x="1307818" y="1031452"/>
                    <a:pt x="1382486" y="1045028"/>
                  </a:cubicBezTo>
                  <a:cubicBezTo>
                    <a:pt x="1407730" y="1049618"/>
                    <a:pt x="1433286" y="1052285"/>
                    <a:pt x="1458686" y="1055914"/>
                  </a:cubicBezTo>
                  <a:cubicBezTo>
                    <a:pt x="1614715" y="1048657"/>
                    <a:pt x="1787065" y="1103998"/>
                    <a:pt x="1926772" y="1034143"/>
                  </a:cubicBezTo>
                  <a:cubicBezTo>
                    <a:pt x="1951479" y="1021789"/>
                    <a:pt x="1981433" y="1009062"/>
                    <a:pt x="2002972" y="990600"/>
                  </a:cubicBezTo>
                  <a:cubicBezTo>
                    <a:pt x="2018557" y="977242"/>
                    <a:pt x="2027042" y="953548"/>
                    <a:pt x="2046515" y="947057"/>
                  </a:cubicBezTo>
                  <a:cubicBezTo>
                    <a:pt x="2095096" y="930863"/>
                    <a:pt x="2093413" y="932428"/>
                    <a:pt x="2155372" y="903514"/>
                  </a:cubicBezTo>
                  <a:cubicBezTo>
                    <a:pt x="2277055" y="846729"/>
                    <a:pt x="2203065" y="873101"/>
                    <a:pt x="2275115" y="849086"/>
                  </a:cubicBezTo>
                  <a:cubicBezTo>
                    <a:pt x="2316960" y="817702"/>
                    <a:pt x="2326328" y="813883"/>
                    <a:pt x="2362200" y="772886"/>
                  </a:cubicBezTo>
                  <a:cubicBezTo>
                    <a:pt x="2374147" y="759232"/>
                    <a:pt x="2383243" y="743281"/>
                    <a:pt x="2394858" y="729343"/>
                  </a:cubicBezTo>
                  <a:cubicBezTo>
                    <a:pt x="2401428" y="721459"/>
                    <a:pt x="2409950" y="715363"/>
                    <a:pt x="2416629" y="707571"/>
                  </a:cubicBezTo>
                  <a:cubicBezTo>
                    <a:pt x="2431749" y="689930"/>
                    <a:pt x="2444472" y="670270"/>
                    <a:pt x="2460172" y="653143"/>
                  </a:cubicBezTo>
                  <a:cubicBezTo>
                    <a:pt x="2484445" y="626664"/>
                    <a:pt x="2510972" y="602343"/>
                    <a:pt x="2536372" y="576943"/>
                  </a:cubicBezTo>
                  <a:cubicBezTo>
                    <a:pt x="2543629" y="569686"/>
                    <a:pt x="2548406" y="558416"/>
                    <a:pt x="2558143" y="555171"/>
                  </a:cubicBezTo>
                  <a:lnTo>
                    <a:pt x="2590800" y="544286"/>
                  </a:lnTo>
                  <a:cubicBezTo>
                    <a:pt x="2608943" y="526143"/>
                    <a:pt x="2637115" y="514198"/>
                    <a:pt x="2645229" y="489857"/>
                  </a:cubicBezTo>
                  <a:cubicBezTo>
                    <a:pt x="2648858" y="478971"/>
                    <a:pt x="2651996" y="467910"/>
                    <a:pt x="2656115" y="457200"/>
                  </a:cubicBezTo>
                  <a:cubicBezTo>
                    <a:pt x="2670144" y="420724"/>
                    <a:pt x="2690180" y="386257"/>
                    <a:pt x="2699658" y="348343"/>
                  </a:cubicBezTo>
                  <a:lnTo>
                    <a:pt x="2710543" y="304800"/>
                  </a:lnTo>
                  <a:cubicBezTo>
                    <a:pt x="2706915" y="279400"/>
                    <a:pt x="2707031" y="253176"/>
                    <a:pt x="2699658" y="228600"/>
                  </a:cubicBezTo>
                  <a:cubicBezTo>
                    <a:pt x="2686576" y="184992"/>
                    <a:pt x="2660866" y="192875"/>
                    <a:pt x="2623458" y="174171"/>
                  </a:cubicBezTo>
                  <a:cubicBezTo>
                    <a:pt x="2526330" y="125607"/>
                    <a:pt x="2689172" y="180507"/>
                    <a:pt x="2514600" y="130628"/>
                  </a:cubicBezTo>
                  <a:cubicBezTo>
                    <a:pt x="2459550" y="93929"/>
                    <a:pt x="2505621" y="120505"/>
                    <a:pt x="2449286" y="97971"/>
                  </a:cubicBezTo>
                  <a:cubicBezTo>
                    <a:pt x="2423628" y="87708"/>
                    <a:pt x="2399498" y="73441"/>
                    <a:pt x="2373086" y="65314"/>
                  </a:cubicBezTo>
                  <a:cubicBezTo>
                    <a:pt x="2351990" y="58823"/>
                    <a:pt x="2329098" y="60115"/>
                    <a:pt x="2307772" y="54428"/>
                  </a:cubicBezTo>
                  <a:cubicBezTo>
                    <a:pt x="2274511" y="45558"/>
                    <a:pt x="2242457" y="32657"/>
                    <a:pt x="2209800" y="21771"/>
                  </a:cubicBezTo>
                  <a:cubicBezTo>
                    <a:pt x="2125397" y="-6363"/>
                    <a:pt x="2188573" y="11648"/>
                    <a:pt x="2013858" y="0"/>
                  </a:cubicBezTo>
                  <a:lnTo>
                    <a:pt x="1338943" y="10886"/>
                  </a:lnTo>
                  <a:cubicBezTo>
                    <a:pt x="1323989" y="11339"/>
                    <a:pt x="1310356" y="21383"/>
                    <a:pt x="1295400" y="21771"/>
                  </a:cubicBezTo>
                  <a:cubicBezTo>
                    <a:pt x="1030579" y="28649"/>
                    <a:pt x="765629" y="29028"/>
                    <a:pt x="500743" y="32657"/>
                  </a:cubicBezTo>
                  <a:cubicBezTo>
                    <a:pt x="482600" y="36286"/>
                    <a:pt x="464037" y="38227"/>
                    <a:pt x="446315" y="43543"/>
                  </a:cubicBezTo>
                  <a:cubicBezTo>
                    <a:pt x="445500" y="43787"/>
                    <a:pt x="372684" y="74278"/>
                    <a:pt x="359229" y="76200"/>
                  </a:cubicBezTo>
                  <a:cubicBezTo>
                    <a:pt x="319553" y="81868"/>
                    <a:pt x="279400" y="83457"/>
                    <a:pt x="239486" y="87086"/>
                  </a:cubicBezTo>
                  <a:cubicBezTo>
                    <a:pt x="221343" y="94343"/>
                    <a:pt x="201628" y="98501"/>
                    <a:pt x="185058" y="108857"/>
                  </a:cubicBezTo>
                  <a:cubicBezTo>
                    <a:pt x="155916" y="127070"/>
                    <a:pt x="143483" y="155064"/>
                    <a:pt x="130629" y="185057"/>
                  </a:cubicBezTo>
                  <a:cubicBezTo>
                    <a:pt x="126109" y="195604"/>
                    <a:pt x="123372" y="206828"/>
                    <a:pt x="119743" y="217714"/>
                  </a:cubicBezTo>
                  <a:cubicBezTo>
                    <a:pt x="123372" y="279400"/>
                    <a:pt x="117502" y="342389"/>
                    <a:pt x="130629" y="402771"/>
                  </a:cubicBezTo>
                  <a:cubicBezTo>
                    <a:pt x="139049" y="441503"/>
                    <a:pt x="217095" y="511009"/>
                    <a:pt x="239486" y="533400"/>
                  </a:cubicBezTo>
                  <a:cubicBezTo>
                    <a:pt x="276968" y="570882"/>
                    <a:pt x="303295" y="599838"/>
                    <a:pt x="348343" y="631371"/>
                  </a:cubicBezTo>
                  <a:cubicBezTo>
                    <a:pt x="361637" y="640677"/>
                    <a:pt x="377701" y="645262"/>
                    <a:pt x="391886" y="653143"/>
                  </a:cubicBezTo>
                  <a:cubicBezTo>
                    <a:pt x="520905" y="724821"/>
                    <a:pt x="366683" y="649592"/>
                    <a:pt x="511629" y="707571"/>
                  </a:cubicBezTo>
                  <a:cubicBezTo>
                    <a:pt x="526696" y="713598"/>
                    <a:pt x="539777" y="724211"/>
                    <a:pt x="555172" y="729343"/>
                  </a:cubicBezTo>
                  <a:cubicBezTo>
                    <a:pt x="572724" y="735194"/>
                    <a:pt x="591241" y="737933"/>
                    <a:pt x="609600" y="740228"/>
                  </a:cubicBezTo>
                  <a:cubicBezTo>
                    <a:pt x="678389" y="748827"/>
                    <a:pt x="748451" y="748405"/>
                    <a:pt x="816429" y="762000"/>
                  </a:cubicBezTo>
                  <a:lnTo>
                    <a:pt x="925286" y="783771"/>
                  </a:lnTo>
                  <a:lnTo>
                    <a:pt x="1817915" y="772886"/>
                  </a:lnTo>
                  <a:cubicBezTo>
                    <a:pt x="1839981" y="772385"/>
                    <a:pt x="1861213" y="763573"/>
                    <a:pt x="1883229" y="762000"/>
                  </a:cubicBezTo>
                  <a:cubicBezTo>
                    <a:pt x="1962937" y="756306"/>
                    <a:pt x="2042886" y="754743"/>
                    <a:pt x="2122715" y="751114"/>
                  </a:cubicBezTo>
                  <a:cubicBezTo>
                    <a:pt x="2159001" y="743857"/>
                    <a:pt x="2196467" y="741045"/>
                    <a:pt x="2231572" y="729343"/>
                  </a:cubicBezTo>
                  <a:cubicBezTo>
                    <a:pt x="2242458" y="725714"/>
                    <a:pt x="2253966" y="723589"/>
                    <a:pt x="2264229" y="718457"/>
                  </a:cubicBezTo>
                  <a:cubicBezTo>
                    <a:pt x="2275931" y="712606"/>
                    <a:pt x="2286670" y="704859"/>
                    <a:pt x="2296886" y="696686"/>
                  </a:cubicBezTo>
                  <a:cubicBezTo>
                    <a:pt x="2304900" y="690275"/>
                    <a:pt x="2309478" y="679504"/>
                    <a:pt x="2318658" y="674914"/>
                  </a:cubicBezTo>
                  <a:cubicBezTo>
                    <a:pt x="2332039" y="668223"/>
                    <a:pt x="2348192" y="669281"/>
                    <a:pt x="2362200" y="664028"/>
                  </a:cubicBezTo>
                  <a:cubicBezTo>
                    <a:pt x="2404378" y="648211"/>
                    <a:pt x="2400937" y="647063"/>
                    <a:pt x="2427515" y="620486"/>
                  </a:cubicBezTo>
                  <a:cubicBezTo>
                    <a:pt x="2434772" y="602343"/>
                    <a:pt x="2442425" y="584353"/>
                    <a:pt x="2449286" y="566057"/>
                  </a:cubicBezTo>
                  <a:cubicBezTo>
                    <a:pt x="2453315" y="555313"/>
                    <a:pt x="2454268" y="543239"/>
                    <a:pt x="2460172" y="533400"/>
                  </a:cubicBezTo>
                  <a:cubicBezTo>
                    <a:pt x="2465452" y="524599"/>
                    <a:pt x="2474686" y="518885"/>
                    <a:pt x="2481943" y="511628"/>
                  </a:cubicBezTo>
                  <a:cubicBezTo>
                    <a:pt x="2485572" y="500742"/>
                    <a:pt x="2489810" y="490041"/>
                    <a:pt x="2492829" y="478971"/>
                  </a:cubicBezTo>
                  <a:cubicBezTo>
                    <a:pt x="2500702" y="450104"/>
                    <a:pt x="2514600" y="391886"/>
                    <a:pt x="2514600" y="391886"/>
                  </a:cubicBezTo>
                  <a:cubicBezTo>
                    <a:pt x="2510972" y="370114"/>
                    <a:pt x="2515413" y="345288"/>
                    <a:pt x="2503715" y="326571"/>
                  </a:cubicBezTo>
                  <a:cubicBezTo>
                    <a:pt x="2495115" y="312810"/>
                    <a:pt x="2474261" y="312851"/>
                    <a:pt x="2460172" y="304800"/>
                  </a:cubicBezTo>
                  <a:cubicBezTo>
                    <a:pt x="2448813" y="298309"/>
                    <a:pt x="2439540" y="288182"/>
                    <a:pt x="2427515" y="283028"/>
                  </a:cubicBezTo>
                  <a:cubicBezTo>
                    <a:pt x="2413764" y="277135"/>
                    <a:pt x="2398357" y="276253"/>
                    <a:pt x="2383972" y="272143"/>
                  </a:cubicBezTo>
                  <a:cubicBezTo>
                    <a:pt x="2343164" y="260484"/>
                    <a:pt x="2354568" y="258879"/>
                    <a:pt x="2307772" y="250371"/>
                  </a:cubicBezTo>
                  <a:cubicBezTo>
                    <a:pt x="2282528" y="245781"/>
                    <a:pt x="2256816" y="244076"/>
                    <a:pt x="2231572" y="239486"/>
                  </a:cubicBezTo>
                  <a:cubicBezTo>
                    <a:pt x="2209368" y="235449"/>
                    <a:pt x="2177318" y="225944"/>
                    <a:pt x="2155372" y="217714"/>
                  </a:cubicBezTo>
                  <a:cubicBezTo>
                    <a:pt x="2137076" y="210853"/>
                    <a:pt x="2119659" y="201558"/>
                    <a:pt x="2100943" y="195943"/>
                  </a:cubicBezTo>
                  <a:cubicBezTo>
                    <a:pt x="2083221" y="190627"/>
                    <a:pt x="2064365" y="189925"/>
                    <a:pt x="2046515" y="185057"/>
                  </a:cubicBezTo>
                  <a:cubicBezTo>
                    <a:pt x="2024374" y="179019"/>
                    <a:pt x="2004070" y="165192"/>
                    <a:pt x="1981200" y="163286"/>
                  </a:cubicBezTo>
                  <a:cubicBezTo>
                    <a:pt x="1937657" y="159657"/>
                    <a:pt x="1893998" y="157225"/>
                    <a:pt x="1850572" y="152400"/>
                  </a:cubicBezTo>
                  <a:cubicBezTo>
                    <a:pt x="1786572" y="145289"/>
                    <a:pt x="1795777" y="142641"/>
                    <a:pt x="1741715" y="130628"/>
                  </a:cubicBezTo>
                  <a:cubicBezTo>
                    <a:pt x="1677607" y="116382"/>
                    <a:pt x="1675592" y="118281"/>
                    <a:pt x="1600200" y="108857"/>
                  </a:cubicBezTo>
                  <a:cubicBezTo>
                    <a:pt x="1589314" y="105228"/>
                    <a:pt x="1578861" y="99857"/>
                    <a:pt x="1567543" y="97971"/>
                  </a:cubicBezTo>
                  <a:cubicBezTo>
                    <a:pt x="1349400" y="61614"/>
                    <a:pt x="1576026" y="109411"/>
                    <a:pt x="1393372" y="76200"/>
                  </a:cubicBezTo>
                  <a:cubicBezTo>
                    <a:pt x="1378652" y="73524"/>
                    <a:pt x="1364616" y="67589"/>
                    <a:pt x="1349829" y="65314"/>
                  </a:cubicBezTo>
                  <a:cubicBezTo>
                    <a:pt x="1190716" y="40834"/>
                    <a:pt x="941968" y="46483"/>
                    <a:pt x="827315" y="43543"/>
                  </a:cubicBezTo>
                  <a:cubicBezTo>
                    <a:pt x="642258" y="50800"/>
                    <a:pt x="456946" y="53196"/>
                    <a:pt x="272143" y="65314"/>
                  </a:cubicBezTo>
                  <a:cubicBezTo>
                    <a:pt x="166023" y="72273"/>
                    <a:pt x="182033" y="68339"/>
                    <a:pt x="130629" y="119743"/>
                  </a:cubicBezTo>
                  <a:cubicBezTo>
                    <a:pt x="127000" y="130629"/>
                    <a:pt x="124875" y="142137"/>
                    <a:pt x="119743" y="152400"/>
                  </a:cubicBezTo>
                  <a:cubicBezTo>
                    <a:pt x="113892" y="164102"/>
                    <a:pt x="102566" y="172807"/>
                    <a:pt x="97972" y="185057"/>
                  </a:cubicBezTo>
                  <a:cubicBezTo>
                    <a:pt x="91475" y="202381"/>
                    <a:pt x="93583" y="222162"/>
                    <a:pt x="87086" y="239486"/>
                  </a:cubicBezTo>
                  <a:cubicBezTo>
                    <a:pt x="82492" y="251736"/>
                    <a:pt x="71580" y="260658"/>
                    <a:pt x="65315" y="272143"/>
                  </a:cubicBezTo>
                  <a:cubicBezTo>
                    <a:pt x="19195" y="356697"/>
                    <a:pt x="26600" y="344743"/>
                    <a:pt x="0" y="424543"/>
                  </a:cubicBezTo>
                  <a:cubicBezTo>
                    <a:pt x="3629" y="500743"/>
                    <a:pt x="1019" y="577497"/>
                    <a:pt x="10886" y="653143"/>
                  </a:cubicBezTo>
                  <a:cubicBezTo>
                    <a:pt x="13820" y="675634"/>
                    <a:pt x="85303" y="696038"/>
                    <a:pt x="87086" y="696686"/>
                  </a:cubicBezTo>
                  <a:cubicBezTo>
                    <a:pt x="132449" y="713182"/>
                    <a:pt x="182147" y="727841"/>
                    <a:pt x="228600" y="740228"/>
                  </a:cubicBezTo>
                  <a:cubicBezTo>
                    <a:pt x="303301" y="760148"/>
                    <a:pt x="476505" y="800431"/>
                    <a:pt x="522515" y="805543"/>
                  </a:cubicBezTo>
                  <a:cubicBezTo>
                    <a:pt x="555172" y="809171"/>
                    <a:pt x="588030" y="811303"/>
                    <a:pt x="620486" y="816428"/>
                  </a:cubicBezTo>
                  <a:cubicBezTo>
                    <a:pt x="657037" y="822199"/>
                    <a:pt x="692792" y="832429"/>
                    <a:pt x="729343" y="838200"/>
                  </a:cubicBezTo>
                  <a:cubicBezTo>
                    <a:pt x="761799" y="843325"/>
                    <a:pt x="794787" y="844439"/>
                    <a:pt x="827315" y="849086"/>
                  </a:cubicBezTo>
                  <a:cubicBezTo>
                    <a:pt x="845631" y="851703"/>
                    <a:pt x="863368" y="857809"/>
                    <a:pt x="881743" y="859971"/>
                  </a:cubicBezTo>
                  <a:cubicBezTo>
                    <a:pt x="925138" y="865076"/>
                    <a:pt x="968829" y="867228"/>
                    <a:pt x="1012372" y="870857"/>
                  </a:cubicBezTo>
                  <a:cubicBezTo>
                    <a:pt x="1098063" y="892280"/>
                    <a:pt x="1024526" y="876129"/>
                    <a:pt x="1164772" y="892628"/>
                  </a:cubicBezTo>
                  <a:cubicBezTo>
                    <a:pt x="1212392" y="898230"/>
                    <a:pt x="1259045" y="906526"/>
                    <a:pt x="1306286" y="914400"/>
                  </a:cubicBezTo>
                  <a:cubicBezTo>
                    <a:pt x="1596572" y="910771"/>
                    <a:pt x="1887024" y="914000"/>
                    <a:pt x="2177143" y="903514"/>
                  </a:cubicBezTo>
                  <a:cubicBezTo>
                    <a:pt x="2190217" y="903041"/>
                    <a:pt x="2197921" y="887225"/>
                    <a:pt x="2209800" y="881743"/>
                  </a:cubicBezTo>
                  <a:cubicBezTo>
                    <a:pt x="2245284" y="865366"/>
                    <a:pt x="2280744" y="847679"/>
                    <a:pt x="2318658" y="838200"/>
                  </a:cubicBezTo>
                  <a:cubicBezTo>
                    <a:pt x="2387092" y="821091"/>
                    <a:pt x="2347390" y="829430"/>
                    <a:pt x="2438400" y="816428"/>
                  </a:cubicBezTo>
                  <a:cubicBezTo>
                    <a:pt x="2449286" y="812800"/>
                    <a:pt x="2461218" y="811447"/>
                    <a:pt x="2471058" y="805543"/>
                  </a:cubicBezTo>
                  <a:cubicBezTo>
                    <a:pt x="2545773" y="760715"/>
                    <a:pt x="2432971" y="803722"/>
                    <a:pt x="2525486" y="772886"/>
                  </a:cubicBezTo>
                  <a:cubicBezTo>
                    <a:pt x="2604935" y="693437"/>
                    <a:pt x="2558143" y="750037"/>
                    <a:pt x="2558143" y="500743"/>
                  </a:cubicBezTo>
                  <a:cubicBezTo>
                    <a:pt x="2558143" y="428081"/>
                    <a:pt x="2555587" y="355211"/>
                    <a:pt x="2547258" y="283028"/>
                  </a:cubicBezTo>
                  <a:cubicBezTo>
                    <a:pt x="2543607" y="251389"/>
                    <a:pt x="2528436" y="223613"/>
                    <a:pt x="2514600" y="195943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093537" y="3591507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600" b="1" dirty="0" smtClean="0">
                  <a:solidFill>
                    <a:srgbClr val="FF0000"/>
                  </a:solidFill>
                  <a:latin typeface="Freestyle Script" pitchFamily="66" charset="0"/>
                </a:rPr>
                <a:t>- New Labs</a:t>
              </a:r>
              <a:endParaRPr lang="de-AT" sz="3600" b="1" dirty="0">
                <a:solidFill>
                  <a:srgbClr val="FF0000"/>
                </a:solidFill>
                <a:latin typeface="Freestyle Script" pitchFamily="66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918231" y="1258412"/>
            <a:ext cx="4711756" cy="1093187"/>
            <a:chOff x="1001486" y="551304"/>
            <a:chExt cx="4711756" cy="1093187"/>
          </a:xfrm>
        </p:grpSpPr>
        <p:sp>
          <p:nvSpPr>
            <p:cNvPr id="22" name="Freihandform 21"/>
            <p:cNvSpPr/>
            <p:nvPr/>
          </p:nvSpPr>
          <p:spPr>
            <a:xfrm>
              <a:off x="1001486" y="551304"/>
              <a:ext cx="4397828" cy="1081553"/>
            </a:xfrm>
            <a:custGeom>
              <a:avLst/>
              <a:gdLst>
                <a:gd name="connsiteX0" fmla="*/ 1948543 w 4397828"/>
                <a:gd name="connsiteY0" fmla="*/ 221582 h 1081553"/>
                <a:gd name="connsiteX1" fmla="*/ 1850571 w 4397828"/>
                <a:gd name="connsiteY1" fmla="*/ 167153 h 1081553"/>
                <a:gd name="connsiteX2" fmla="*/ 1719943 w 4397828"/>
                <a:gd name="connsiteY2" fmla="*/ 145382 h 1081553"/>
                <a:gd name="connsiteX3" fmla="*/ 685800 w 4397828"/>
                <a:gd name="connsiteY3" fmla="*/ 156267 h 1081553"/>
                <a:gd name="connsiteX4" fmla="*/ 620485 w 4397828"/>
                <a:gd name="connsiteY4" fmla="*/ 167153 h 1081553"/>
                <a:gd name="connsiteX5" fmla="*/ 511628 w 4397828"/>
                <a:gd name="connsiteY5" fmla="*/ 188925 h 1081553"/>
                <a:gd name="connsiteX6" fmla="*/ 424543 w 4397828"/>
                <a:gd name="connsiteY6" fmla="*/ 221582 h 1081553"/>
                <a:gd name="connsiteX7" fmla="*/ 391885 w 4397828"/>
                <a:gd name="connsiteY7" fmla="*/ 243353 h 1081553"/>
                <a:gd name="connsiteX8" fmla="*/ 293914 w 4397828"/>
                <a:gd name="connsiteY8" fmla="*/ 265125 h 1081553"/>
                <a:gd name="connsiteX9" fmla="*/ 261257 w 4397828"/>
                <a:gd name="connsiteY9" fmla="*/ 286896 h 1081553"/>
                <a:gd name="connsiteX10" fmla="*/ 217714 w 4397828"/>
                <a:gd name="connsiteY10" fmla="*/ 308667 h 1081553"/>
                <a:gd name="connsiteX11" fmla="*/ 119743 w 4397828"/>
                <a:gd name="connsiteY11" fmla="*/ 384867 h 1081553"/>
                <a:gd name="connsiteX12" fmla="*/ 76200 w 4397828"/>
                <a:gd name="connsiteY12" fmla="*/ 439296 h 1081553"/>
                <a:gd name="connsiteX13" fmla="*/ 54428 w 4397828"/>
                <a:gd name="connsiteY13" fmla="*/ 461067 h 1081553"/>
                <a:gd name="connsiteX14" fmla="*/ 32657 w 4397828"/>
                <a:gd name="connsiteY14" fmla="*/ 537267 h 1081553"/>
                <a:gd name="connsiteX15" fmla="*/ 10885 w 4397828"/>
                <a:gd name="connsiteY15" fmla="*/ 569925 h 1081553"/>
                <a:gd name="connsiteX16" fmla="*/ 0 w 4397828"/>
                <a:gd name="connsiteY16" fmla="*/ 602582 h 1081553"/>
                <a:gd name="connsiteX17" fmla="*/ 10885 w 4397828"/>
                <a:gd name="connsiteY17" fmla="*/ 689667 h 1081553"/>
                <a:gd name="connsiteX18" fmla="*/ 65314 w 4397828"/>
                <a:gd name="connsiteY18" fmla="*/ 754982 h 1081553"/>
                <a:gd name="connsiteX19" fmla="*/ 97971 w 4397828"/>
                <a:gd name="connsiteY19" fmla="*/ 765867 h 1081553"/>
                <a:gd name="connsiteX20" fmla="*/ 185057 w 4397828"/>
                <a:gd name="connsiteY20" fmla="*/ 798525 h 1081553"/>
                <a:gd name="connsiteX21" fmla="*/ 304800 w 4397828"/>
                <a:gd name="connsiteY21" fmla="*/ 831182 h 1081553"/>
                <a:gd name="connsiteX22" fmla="*/ 391885 w 4397828"/>
                <a:gd name="connsiteY22" fmla="*/ 842067 h 1081553"/>
                <a:gd name="connsiteX23" fmla="*/ 435428 w 4397828"/>
                <a:gd name="connsiteY23" fmla="*/ 852953 h 1081553"/>
                <a:gd name="connsiteX24" fmla="*/ 533400 w 4397828"/>
                <a:gd name="connsiteY24" fmla="*/ 863839 h 1081553"/>
                <a:gd name="connsiteX25" fmla="*/ 587828 w 4397828"/>
                <a:gd name="connsiteY25" fmla="*/ 885610 h 1081553"/>
                <a:gd name="connsiteX26" fmla="*/ 631371 w 4397828"/>
                <a:gd name="connsiteY26" fmla="*/ 896496 h 1081553"/>
                <a:gd name="connsiteX27" fmla="*/ 707571 w 4397828"/>
                <a:gd name="connsiteY27" fmla="*/ 907382 h 1081553"/>
                <a:gd name="connsiteX28" fmla="*/ 947057 w 4397828"/>
                <a:gd name="connsiteY28" fmla="*/ 929153 h 1081553"/>
                <a:gd name="connsiteX29" fmla="*/ 1077685 w 4397828"/>
                <a:gd name="connsiteY29" fmla="*/ 950925 h 1081553"/>
                <a:gd name="connsiteX30" fmla="*/ 1143000 w 4397828"/>
                <a:gd name="connsiteY30" fmla="*/ 961810 h 1081553"/>
                <a:gd name="connsiteX31" fmla="*/ 1284514 w 4397828"/>
                <a:gd name="connsiteY31" fmla="*/ 972696 h 1081553"/>
                <a:gd name="connsiteX32" fmla="*/ 1404257 w 4397828"/>
                <a:gd name="connsiteY32" fmla="*/ 994467 h 1081553"/>
                <a:gd name="connsiteX33" fmla="*/ 1436914 w 4397828"/>
                <a:gd name="connsiteY33" fmla="*/ 1005353 h 1081553"/>
                <a:gd name="connsiteX34" fmla="*/ 2024743 w 4397828"/>
                <a:gd name="connsiteY34" fmla="*/ 1027125 h 1081553"/>
                <a:gd name="connsiteX35" fmla="*/ 2220685 w 4397828"/>
                <a:gd name="connsiteY35" fmla="*/ 1048896 h 1081553"/>
                <a:gd name="connsiteX36" fmla="*/ 2286000 w 4397828"/>
                <a:gd name="connsiteY36" fmla="*/ 1059782 h 1081553"/>
                <a:gd name="connsiteX37" fmla="*/ 2634343 w 4397828"/>
                <a:gd name="connsiteY37" fmla="*/ 1081553 h 1081553"/>
                <a:gd name="connsiteX38" fmla="*/ 3799114 w 4397828"/>
                <a:gd name="connsiteY38" fmla="*/ 1070667 h 1081553"/>
                <a:gd name="connsiteX39" fmla="*/ 3842657 w 4397828"/>
                <a:gd name="connsiteY39" fmla="*/ 1059782 h 1081553"/>
                <a:gd name="connsiteX40" fmla="*/ 3897085 w 4397828"/>
                <a:gd name="connsiteY40" fmla="*/ 1048896 h 1081553"/>
                <a:gd name="connsiteX41" fmla="*/ 3962400 w 4397828"/>
                <a:gd name="connsiteY41" fmla="*/ 1016239 h 1081553"/>
                <a:gd name="connsiteX42" fmla="*/ 3995057 w 4397828"/>
                <a:gd name="connsiteY42" fmla="*/ 994467 h 1081553"/>
                <a:gd name="connsiteX43" fmla="*/ 4038600 w 4397828"/>
                <a:gd name="connsiteY43" fmla="*/ 972696 h 1081553"/>
                <a:gd name="connsiteX44" fmla="*/ 4136571 w 4397828"/>
                <a:gd name="connsiteY44" fmla="*/ 885610 h 1081553"/>
                <a:gd name="connsiteX45" fmla="*/ 4136571 w 4397828"/>
                <a:gd name="connsiteY45" fmla="*/ 885610 h 1081553"/>
                <a:gd name="connsiteX46" fmla="*/ 4201885 w 4397828"/>
                <a:gd name="connsiteY46" fmla="*/ 831182 h 1081553"/>
                <a:gd name="connsiteX47" fmla="*/ 4245428 w 4397828"/>
                <a:gd name="connsiteY47" fmla="*/ 798525 h 1081553"/>
                <a:gd name="connsiteX48" fmla="*/ 4332514 w 4397828"/>
                <a:gd name="connsiteY48" fmla="*/ 700553 h 1081553"/>
                <a:gd name="connsiteX49" fmla="*/ 4343400 w 4397828"/>
                <a:gd name="connsiteY49" fmla="*/ 657010 h 1081553"/>
                <a:gd name="connsiteX50" fmla="*/ 4365171 w 4397828"/>
                <a:gd name="connsiteY50" fmla="*/ 591696 h 1081553"/>
                <a:gd name="connsiteX51" fmla="*/ 4332514 w 4397828"/>
                <a:gd name="connsiteY51" fmla="*/ 461067 h 1081553"/>
                <a:gd name="connsiteX52" fmla="*/ 4299857 w 4397828"/>
                <a:gd name="connsiteY52" fmla="*/ 439296 h 1081553"/>
                <a:gd name="connsiteX53" fmla="*/ 4278085 w 4397828"/>
                <a:gd name="connsiteY53" fmla="*/ 406639 h 1081553"/>
                <a:gd name="connsiteX54" fmla="*/ 4158343 w 4397828"/>
                <a:gd name="connsiteY54" fmla="*/ 352210 h 1081553"/>
                <a:gd name="connsiteX55" fmla="*/ 4093028 w 4397828"/>
                <a:gd name="connsiteY55" fmla="*/ 330439 h 1081553"/>
                <a:gd name="connsiteX56" fmla="*/ 3962400 w 4397828"/>
                <a:gd name="connsiteY56" fmla="*/ 286896 h 1081553"/>
                <a:gd name="connsiteX57" fmla="*/ 3820885 w 4397828"/>
                <a:gd name="connsiteY57" fmla="*/ 276010 h 1081553"/>
                <a:gd name="connsiteX58" fmla="*/ 3755571 w 4397828"/>
                <a:gd name="connsiteY58" fmla="*/ 265125 h 1081553"/>
                <a:gd name="connsiteX59" fmla="*/ 3722914 w 4397828"/>
                <a:gd name="connsiteY59" fmla="*/ 254239 h 1081553"/>
                <a:gd name="connsiteX60" fmla="*/ 2373085 w 4397828"/>
                <a:gd name="connsiteY60" fmla="*/ 243353 h 1081553"/>
                <a:gd name="connsiteX61" fmla="*/ 2133600 w 4397828"/>
                <a:gd name="connsiteY61" fmla="*/ 221582 h 1081553"/>
                <a:gd name="connsiteX62" fmla="*/ 2079171 w 4397828"/>
                <a:gd name="connsiteY62" fmla="*/ 210696 h 1081553"/>
                <a:gd name="connsiteX63" fmla="*/ 1926771 w 4397828"/>
                <a:gd name="connsiteY63" fmla="*/ 188925 h 1081553"/>
                <a:gd name="connsiteX64" fmla="*/ 1817914 w 4397828"/>
                <a:gd name="connsiteY64" fmla="*/ 167153 h 1081553"/>
                <a:gd name="connsiteX65" fmla="*/ 1752600 w 4397828"/>
                <a:gd name="connsiteY65" fmla="*/ 156267 h 1081553"/>
                <a:gd name="connsiteX66" fmla="*/ 1534885 w 4397828"/>
                <a:gd name="connsiteY66" fmla="*/ 134496 h 1081553"/>
                <a:gd name="connsiteX67" fmla="*/ 1349828 w 4397828"/>
                <a:gd name="connsiteY67" fmla="*/ 101839 h 1081553"/>
                <a:gd name="connsiteX68" fmla="*/ 1273628 w 4397828"/>
                <a:gd name="connsiteY68" fmla="*/ 90953 h 1081553"/>
                <a:gd name="connsiteX69" fmla="*/ 1143000 w 4397828"/>
                <a:gd name="connsiteY69" fmla="*/ 80067 h 1081553"/>
                <a:gd name="connsiteX70" fmla="*/ 555171 w 4397828"/>
                <a:gd name="connsiteY70" fmla="*/ 80067 h 1081553"/>
                <a:gd name="connsiteX71" fmla="*/ 522514 w 4397828"/>
                <a:gd name="connsiteY71" fmla="*/ 90953 h 1081553"/>
                <a:gd name="connsiteX72" fmla="*/ 478971 w 4397828"/>
                <a:gd name="connsiteY72" fmla="*/ 101839 h 1081553"/>
                <a:gd name="connsiteX73" fmla="*/ 391885 w 4397828"/>
                <a:gd name="connsiteY73" fmla="*/ 145382 h 1081553"/>
                <a:gd name="connsiteX74" fmla="*/ 304800 w 4397828"/>
                <a:gd name="connsiteY74" fmla="*/ 178039 h 1081553"/>
                <a:gd name="connsiteX75" fmla="*/ 283028 w 4397828"/>
                <a:gd name="connsiteY75" fmla="*/ 199810 h 1081553"/>
                <a:gd name="connsiteX76" fmla="*/ 250371 w 4397828"/>
                <a:gd name="connsiteY76" fmla="*/ 210696 h 1081553"/>
                <a:gd name="connsiteX77" fmla="*/ 228600 w 4397828"/>
                <a:gd name="connsiteY77" fmla="*/ 243353 h 1081553"/>
                <a:gd name="connsiteX78" fmla="*/ 195943 w 4397828"/>
                <a:gd name="connsiteY78" fmla="*/ 286896 h 1081553"/>
                <a:gd name="connsiteX79" fmla="*/ 130628 w 4397828"/>
                <a:gd name="connsiteY79" fmla="*/ 352210 h 1081553"/>
                <a:gd name="connsiteX80" fmla="*/ 108857 w 4397828"/>
                <a:gd name="connsiteY80" fmla="*/ 395753 h 1081553"/>
                <a:gd name="connsiteX81" fmla="*/ 87085 w 4397828"/>
                <a:gd name="connsiteY81" fmla="*/ 461067 h 1081553"/>
                <a:gd name="connsiteX82" fmla="*/ 65314 w 4397828"/>
                <a:gd name="connsiteY82" fmla="*/ 515496 h 1081553"/>
                <a:gd name="connsiteX83" fmla="*/ 54428 w 4397828"/>
                <a:gd name="connsiteY83" fmla="*/ 624353 h 1081553"/>
                <a:gd name="connsiteX84" fmla="*/ 32657 w 4397828"/>
                <a:gd name="connsiteY84" fmla="*/ 667896 h 1081553"/>
                <a:gd name="connsiteX85" fmla="*/ 76200 w 4397828"/>
                <a:gd name="connsiteY85" fmla="*/ 831182 h 1081553"/>
                <a:gd name="connsiteX86" fmla="*/ 195943 w 4397828"/>
                <a:gd name="connsiteY86" fmla="*/ 863839 h 1081553"/>
                <a:gd name="connsiteX87" fmla="*/ 293914 w 4397828"/>
                <a:gd name="connsiteY87" fmla="*/ 896496 h 1081553"/>
                <a:gd name="connsiteX88" fmla="*/ 424543 w 4397828"/>
                <a:gd name="connsiteY88" fmla="*/ 907382 h 1081553"/>
                <a:gd name="connsiteX89" fmla="*/ 555171 w 4397828"/>
                <a:gd name="connsiteY89" fmla="*/ 929153 h 1081553"/>
                <a:gd name="connsiteX90" fmla="*/ 2873828 w 4397828"/>
                <a:gd name="connsiteY90" fmla="*/ 918267 h 1081553"/>
                <a:gd name="connsiteX91" fmla="*/ 2906485 w 4397828"/>
                <a:gd name="connsiteY91" fmla="*/ 907382 h 1081553"/>
                <a:gd name="connsiteX92" fmla="*/ 2971800 w 4397828"/>
                <a:gd name="connsiteY92" fmla="*/ 896496 h 1081553"/>
                <a:gd name="connsiteX93" fmla="*/ 3124200 w 4397828"/>
                <a:gd name="connsiteY93" fmla="*/ 885610 h 1081553"/>
                <a:gd name="connsiteX94" fmla="*/ 3178628 w 4397828"/>
                <a:gd name="connsiteY94" fmla="*/ 874725 h 1081553"/>
                <a:gd name="connsiteX95" fmla="*/ 3222171 w 4397828"/>
                <a:gd name="connsiteY95" fmla="*/ 863839 h 1081553"/>
                <a:gd name="connsiteX96" fmla="*/ 3287485 w 4397828"/>
                <a:gd name="connsiteY96" fmla="*/ 852953 h 1081553"/>
                <a:gd name="connsiteX97" fmla="*/ 3396343 w 4397828"/>
                <a:gd name="connsiteY97" fmla="*/ 820296 h 1081553"/>
                <a:gd name="connsiteX98" fmla="*/ 3483428 w 4397828"/>
                <a:gd name="connsiteY98" fmla="*/ 798525 h 1081553"/>
                <a:gd name="connsiteX99" fmla="*/ 3624943 w 4397828"/>
                <a:gd name="connsiteY99" fmla="*/ 787639 h 1081553"/>
                <a:gd name="connsiteX100" fmla="*/ 3679371 w 4397828"/>
                <a:gd name="connsiteY100" fmla="*/ 776753 h 1081553"/>
                <a:gd name="connsiteX101" fmla="*/ 3810000 w 4397828"/>
                <a:gd name="connsiteY101" fmla="*/ 754982 h 1081553"/>
                <a:gd name="connsiteX102" fmla="*/ 4180114 w 4397828"/>
                <a:gd name="connsiteY102" fmla="*/ 744096 h 1081553"/>
                <a:gd name="connsiteX103" fmla="*/ 4256314 w 4397828"/>
                <a:gd name="connsiteY103" fmla="*/ 711439 h 1081553"/>
                <a:gd name="connsiteX104" fmla="*/ 4299857 w 4397828"/>
                <a:gd name="connsiteY104" fmla="*/ 657010 h 1081553"/>
                <a:gd name="connsiteX105" fmla="*/ 4288971 w 4397828"/>
                <a:gd name="connsiteY105" fmla="*/ 580810 h 1081553"/>
                <a:gd name="connsiteX106" fmla="*/ 4256314 w 4397828"/>
                <a:gd name="connsiteY106" fmla="*/ 548153 h 1081553"/>
                <a:gd name="connsiteX107" fmla="*/ 4180114 w 4397828"/>
                <a:gd name="connsiteY107" fmla="*/ 461067 h 1081553"/>
                <a:gd name="connsiteX108" fmla="*/ 4103914 w 4397828"/>
                <a:gd name="connsiteY108" fmla="*/ 428410 h 1081553"/>
                <a:gd name="connsiteX109" fmla="*/ 4060371 w 4397828"/>
                <a:gd name="connsiteY109" fmla="*/ 406639 h 1081553"/>
                <a:gd name="connsiteX110" fmla="*/ 3995057 w 4397828"/>
                <a:gd name="connsiteY110" fmla="*/ 384867 h 1081553"/>
                <a:gd name="connsiteX111" fmla="*/ 3962400 w 4397828"/>
                <a:gd name="connsiteY111" fmla="*/ 373982 h 1081553"/>
                <a:gd name="connsiteX112" fmla="*/ 3897085 w 4397828"/>
                <a:gd name="connsiteY112" fmla="*/ 363096 h 1081553"/>
                <a:gd name="connsiteX113" fmla="*/ 3799114 w 4397828"/>
                <a:gd name="connsiteY113" fmla="*/ 330439 h 1081553"/>
                <a:gd name="connsiteX114" fmla="*/ 3744685 w 4397828"/>
                <a:gd name="connsiteY114" fmla="*/ 308667 h 1081553"/>
                <a:gd name="connsiteX115" fmla="*/ 3624943 w 4397828"/>
                <a:gd name="connsiteY115" fmla="*/ 286896 h 1081553"/>
                <a:gd name="connsiteX116" fmla="*/ 3385457 w 4397828"/>
                <a:gd name="connsiteY116" fmla="*/ 265125 h 1081553"/>
                <a:gd name="connsiteX117" fmla="*/ 3265714 w 4397828"/>
                <a:gd name="connsiteY117" fmla="*/ 243353 h 1081553"/>
                <a:gd name="connsiteX118" fmla="*/ 2993571 w 4397828"/>
                <a:gd name="connsiteY118" fmla="*/ 210696 h 1081553"/>
                <a:gd name="connsiteX119" fmla="*/ 2862943 w 4397828"/>
                <a:gd name="connsiteY119" fmla="*/ 188925 h 1081553"/>
                <a:gd name="connsiteX120" fmla="*/ 2797628 w 4397828"/>
                <a:gd name="connsiteY120" fmla="*/ 178039 h 1081553"/>
                <a:gd name="connsiteX121" fmla="*/ 2743200 w 4397828"/>
                <a:gd name="connsiteY121" fmla="*/ 167153 h 1081553"/>
                <a:gd name="connsiteX122" fmla="*/ 2656114 w 4397828"/>
                <a:gd name="connsiteY122" fmla="*/ 156267 h 1081553"/>
                <a:gd name="connsiteX123" fmla="*/ 2590800 w 4397828"/>
                <a:gd name="connsiteY123" fmla="*/ 145382 h 1081553"/>
                <a:gd name="connsiteX124" fmla="*/ 2492828 w 4397828"/>
                <a:gd name="connsiteY124" fmla="*/ 123610 h 1081553"/>
                <a:gd name="connsiteX125" fmla="*/ 2253343 w 4397828"/>
                <a:gd name="connsiteY125" fmla="*/ 101839 h 1081553"/>
                <a:gd name="connsiteX126" fmla="*/ 2100943 w 4397828"/>
                <a:gd name="connsiteY126" fmla="*/ 80067 h 1081553"/>
                <a:gd name="connsiteX127" fmla="*/ 2024743 w 4397828"/>
                <a:gd name="connsiteY127" fmla="*/ 69182 h 1081553"/>
                <a:gd name="connsiteX128" fmla="*/ 1959428 w 4397828"/>
                <a:gd name="connsiteY128" fmla="*/ 58296 h 1081553"/>
                <a:gd name="connsiteX129" fmla="*/ 1534885 w 4397828"/>
                <a:gd name="connsiteY129" fmla="*/ 47410 h 1081553"/>
                <a:gd name="connsiteX130" fmla="*/ 413657 w 4397828"/>
                <a:gd name="connsiteY130" fmla="*/ 58296 h 1081553"/>
                <a:gd name="connsiteX131" fmla="*/ 381000 w 4397828"/>
                <a:gd name="connsiteY131" fmla="*/ 69182 h 1081553"/>
                <a:gd name="connsiteX132" fmla="*/ 337457 w 4397828"/>
                <a:gd name="connsiteY132" fmla="*/ 90953 h 1081553"/>
                <a:gd name="connsiteX133" fmla="*/ 304800 w 4397828"/>
                <a:gd name="connsiteY133" fmla="*/ 101839 h 1081553"/>
                <a:gd name="connsiteX134" fmla="*/ 272143 w 4397828"/>
                <a:gd name="connsiteY134" fmla="*/ 123610 h 1081553"/>
                <a:gd name="connsiteX135" fmla="*/ 206828 w 4397828"/>
                <a:gd name="connsiteY135" fmla="*/ 145382 h 1081553"/>
                <a:gd name="connsiteX136" fmla="*/ 163285 w 4397828"/>
                <a:gd name="connsiteY136" fmla="*/ 178039 h 1081553"/>
                <a:gd name="connsiteX137" fmla="*/ 130628 w 4397828"/>
                <a:gd name="connsiteY137" fmla="*/ 199810 h 1081553"/>
                <a:gd name="connsiteX138" fmla="*/ 119743 w 4397828"/>
                <a:gd name="connsiteY138" fmla="*/ 243353 h 1081553"/>
                <a:gd name="connsiteX139" fmla="*/ 97971 w 4397828"/>
                <a:gd name="connsiteY139" fmla="*/ 276010 h 1081553"/>
                <a:gd name="connsiteX140" fmla="*/ 65314 w 4397828"/>
                <a:gd name="connsiteY140" fmla="*/ 395753 h 1081553"/>
                <a:gd name="connsiteX141" fmla="*/ 76200 w 4397828"/>
                <a:gd name="connsiteY141" fmla="*/ 711439 h 1081553"/>
                <a:gd name="connsiteX142" fmla="*/ 108857 w 4397828"/>
                <a:gd name="connsiteY142" fmla="*/ 776753 h 1081553"/>
                <a:gd name="connsiteX143" fmla="*/ 130628 w 4397828"/>
                <a:gd name="connsiteY143" fmla="*/ 798525 h 1081553"/>
                <a:gd name="connsiteX144" fmla="*/ 185057 w 4397828"/>
                <a:gd name="connsiteY144" fmla="*/ 863839 h 1081553"/>
                <a:gd name="connsiteX145" fmla="*/ 261257 w 4397828"/>
                <a:gd name="connsiteY145" fmla="*/ 896496 h 1081553"/>
                <a:gd name="connsiteX146" fmla="*/ 315685 w 4397828"/>
                <a:gd name="connsiteY146" fmla="*/ 918267 h 1081553"/>
                <a:gd name="connsiteX147" fmla="*/ 370114 w 4397828"/>
                <a:gd name="connsiteY147" fmla="*/ 929153 h 1081553"/>
                <a:gd name="connsiteX148" fmla="*/ 729343 w 4397828"/>
                <a:gd name="connsiteY148" fmla="*/ 940039 h 1081553"/>
                <a:gd name="connsiteX149" fmla="*/ 794657 w 4397828"/>
                <a:gd name="connsiteY149" fmla="*/ 950925 h 1081553"/>
                <a:gd name="connsiteX150" fmla="*/ 838200 w 4397828"/>
                <a:gd name="connsiteY150" fmla="*/ 961810 h 1081553"/>
                <a:gd name="connsiteX151" fmla="*/ 990600 w 4397828"/>
                <a:gd name="connsiteY151" fmla="*/ 972696 h 1081553"/>
                <a:gd name="connsiteX152" fmla="*/ 1110343 w 4397828"/>
                <a:gd name="connsiteY152" fmla="*/ 983582 h 1081553"/>
                <a:gd name="connsiteX153" fmla="*/ 2329543 w 4397828"/>
                <a:gd name="connsiteY153" fmla="*/ 972696 h 1081553"/>
                <a:gd name="connsiteX154" fmla="*/ 2612571 w 4397828"/>
                <a:gd name="connsiteY154" fmla="*/ 961810 h 1081553"/>
                <a:gd name="connsiteX155" fmla="*/ 2677885 w 4397828"/>
                <a:gd name="connsiteY155" fmla="*/ 950925 h 1081553"/>
                <a:gd name="connsiteX156" fmla="*/ 2732314 w 4397828"/>
                <a:gd name="connsiteY156" fmla="*/ 940039 h 1081553"/>
                <a:gd name="connsiteX157" fmla="*/ 3145971 w 4397828"/>
                <a:gd name="connsiteY157" fmla="*/ 929153 h 1081553"/>
                <a:gd name="connsiteX158" fmla="*/ 3363685 w 4397828"/>
                <a:gd name="connsiteY158" fmla="*/ 907382 h 1081553"/>
                <a:gd name="connsiteX159" fmla="*/ 3472543 w 4397828"/>
                <a:gd name="connsiteY159" fmla="*/ 896496 h 1081553"/>
                <a:gd name="connsiteX160" fmla="*/ 3592285 w 4397828"/>
                <a:gd name="connsiteY160" fmla="*/ 874725 h 1081553"/>
                <a:gd name="connsiteX161" fmla="*/ 3679371 w 4397828"/>
                <a:gd name="connsiteY161" fmla="*/ 863839 h 1081553"/>
                <a:gd name="connsiteX162" fmla="*/ 3755571 w 4397828"/>
                <a:gd name="connsiteY162" fmla="*/ 842067 h 1081553"/>
                <a:gd name="connsiteX163" fmla="*/ 3853543 w 4397828"/>
                <a:gd name="connsiteY163" fmla="*/ 820296 h 1081553"/>
                <a:gd name="connsiteX164" fmla="*/ 3897085 w 4397828"/>
                <a:gd name="connsiteY164" fmla="*/ 809410 h 1081553"/>
                <a:gd name="connsiteX165" fmla="*/ 4288971 w 4397828"/>
                <a:gd name="connsiteY165" fmla="*/ 798525 h 1081553"/>
                <a:gd name="connsiteX166" fmla="*/ 4332514 w 4397828"/>
                <a:gd name="connsiteY166" fmla="*/ 776753 h 1081553"/>
                <a:gd name="connsiteX167" fmla="*/ 4343400 w 4397828"/>
                <a:gd name="connsiteY167" fmla="*/ 744096 h 1081553"/>
                <a:gd name="connsiteX168" fmla="*/ 4397828 w 4397828"/>
                <a:gd name="connsiteY168" fmla="*/ 624353 h 1081553"/>
                <a:gd name="connsiteX169" fmla="*/ 4386943 w 4397828"/>
                <a:gd name="connsiteY169" fmla="*/ 526382 h 1081553"/>
                <a:gd name="connsiteX170" fmla="*/ 4321628 w 4397828"/>
                <a:gd name="connsiteY170" fmla="*/ 482839 h 1081553"/>
                <a:gd name="connsiteX171" fmla="*/ 4288971 w 4397828"/>
                <a:gd name="connsiteY171" fmla="*/ 461067 h 1081553"/>
                <a:gd name="connsiteX172" fmla="*/ 4256314 w 4397828"/>
                <a:gd name="connsiteY172" fmla="*/ 450182 h 1081553"/>
                <a:gd name="connsiteX173" fmla="*/ 4147457 w 4397828"/>
                <a:gd name="connsiteY173" fmla="*/ 395753 h 1081553"/>
                <a:gd name="connsiteX174" fmla="*/ 4027714 w 4397828"/>
                <a:gd name="connsiteY174" fmla="*/ 363096 h 1081553"/>
                <a:gd name="connsiteX175" fmla="*/ 3951514 w 4397828"/>
                <a:gd name="connsiteY175" fmla="*/ 341325 h 1081553"/>
                <a:gd name="connsiteX176" fmla="*/ 3897085 w 4397828"/>
                <a:gd name="connsiteY176" fmla="*/ 330439 h 1081553"/>
                <a:gd name="connsiteX177" fmla="*/ 3864428 w 4397828"/>
                <a:gd name="connsiteY177" fmla="*/ 319553 h 1081553"/>
                <a:gd name="connsiteX178" fmla="*/ 3810000 w 4397828"/>
                <a:gd name="connsiteY178" fmla="*/ 308667 h 1081553"/>
                <a:gd name="connsiteX179" fmla="*/ 3722914 w 4397828"/>
                <a:gd name="connsiteY179" fmla="*/ 276010 h 1081553"/>
                <a:gd name="connsiteX180" fmla="*/ 3668485 w 4397828"/>
                <a:gd name="connsiteY180" fmla="*/ 265125 h 1081553"/>
                <a:gd name="connsiteX181" fmla="*/ 3635828 w 4397828"/>
                <a:gd name="connsiteY181" fmla="*/ 254239 h 1081553"/>
                <a:gd name="connsiteX182" fmla="*/ 3505200 w 4397828"/>
                <a:gd name="connsiteY182" fmla="*/ 232467 h 1081553"/>
                <a:gd name="connsiteX183" fmla="*/ 3418114 w 4397828"/>
                <a:gd name="connsiteY183" fmla="*/ 221582 h 1081553"/>
                <a:gd name="connsiteX184" fmla="*/ 3309257 w 4397828"/>
                <a:gd name="connsiteY184" fmla="*/ 188925 h 1081553"/>
                <a:gd name="connsiteX185" fmla="*/ 3265714 w 4397828"/>
                <a:gd name="connsiteY185" fmla="*/ 167153 h 1081553"/>
                <a:gd name="connsiteX186" fmla="*/ 2862943 w 4397828"/>
                <a:gd name="connsiteY186" fmla="*/ 156267 h 1081553"/>
                <a:gd name="connsiteX187" fmla="*/ 2590800 w 4397828"/>
                <a:gd name="connsiteY187" fmla="*/ 123610 h 1081553"/>
                <a:gd name="connsiteX188" fmla="*/ 2362200 w 4397828"/>
                <a:gd name="connsiteY188" fmla="*/ 101839 h 1081553"/>
                <a:gd name="connsiteX189" fmla="*/ 2296885 w 4397828"/>
                <a:gd name="connsiteY189" fmla="*/ 90953 h 1081553"/>
                <a:gd name="connsiteX190" fmla="*/ 2242457 w 4397828"/>
                <a:gd name="connsiteY190" fmla="*/ 80067 h 1081553"/>
                <a:gd name="connsiteX191" fmla="*/ 2035628 w 4397828"/>
                <a:gd name="connsiteY191" fmla="*/ 69182 h 1081553"/>
                <a:gd name="connsiteX192" fmla="*/ 729343 w 4397828"/>
                <a:gd name="connsiteY192" fmla="*/ 69182 h 1081553"/>
                <a:gd name="connsiteX193" fmla="*/ 664028 w 4397828"/>
                <a:gd name="connsiteY193" fmla="*/ 80067 h 1081553"/>
                <a:gd name="connsiteX194" fmla="*/ 566057 w 4397828"/>
                <a:gd name="connsiteY194" fmla="*/ 90953 h 1081553"/>
                <a:gd name="connsiteX195" fmla="*/ 500743 w 4397828"/>
                <a:gd name="connsiteY195" fmla="*/ 112725 h 1081553"/>
                <a:gd name="connsiteX196" fmla="*/ 468085 w 4397828"/>
                <a:gd name="connsiteY196" fmla="*/ 123610 h 1081553"/>
                <a:gd name="connsiteX197" fmla="*/ 435428 w 4397828"/>
                <a:gd name="connsiteY197" fmla="*/ 145382 h 1081553"/>
                <a:gd name="connsiteX198" fmla="*/ 370114 w 4397828"/>
                <a:gd name="connsiteY198" fmla="*/ 167153 h 1081553"/>
                <a:gd name="connsiteX199" fmla="*/ 304800 w 4397828"/>
                <a:gd name="connsiteY199" fmla="*/ 210696 h 1081553"/>
                <a:gd name="connsiteX200" fmla="*/ 283028 w 4397828"/>
                <a:gd name="connsiteY200" fmla="*/ 232467 h 1081553"/>
                <a:gd name="connsiteX201" fmla="*/ 217714 w 4397828"/>
                <a:gd name="connsiteY201" fmla="*/ 265125 h 108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4397828" h="1081553">
                  <a:moveTo>
                    <a:pt x="1948543" y="221582"/>
                  </a:moveTo>
                  <a:cubicBezTo>
                    <a:pt x="1925452" y="207727"/>
                    <a:pt x="1878331" y="177563"/>
                    <a:pt x="1850571" y="167153"/>
                  </a:cubicBezTo>
                  <a:cubicBezTo>
                    <a:pt x="1814608" y="153666"/>
                    <a:pt x="1751558" y="149334"/>
                    <a:pt x="1719943" y="145382"/>
                  </a:cubicBezTo>
                  <a:lnTo>
                    <a:pt x="685800" y="156267"/>
                  </a:lnTo>
                  <a:cubicBezTo>
                    <a:pt x="663732" y="156704"/>
                    <a:pt x="642179" y="163085"/>
                    <a:pt x="620485" y="167153"/>
                  </a:cubicBezTo>
                  <a:cubicBezTo>
                    <a:pt x="584115" y="173973"/>
                    <a:pt x="546734" y="177224"/>
                    <a:pt x="511628" y="188925"/>
                  </a:cubicBezTo>
                  <a:cubicBezTo>
                    <a:pt x="483357" y="198348"/>
                    <a:pt x="450586" y="208560"/>
                    <a:pt x="424543" y="221582"/>
                  </a:cubicBezTo>
                  <a:cubicBezTo>
                    <a:pt x="412841" y="227433"/>
                    <a:pt x="404297" y="239216"/>
                    <a:pt x="391885" y="243353"/>
                  </a:cubicBezTo>
                  <a:cubicBezTo>
                    <a:pt x="341711" y="260078"/>
                    <a:pt x="333755" y="245205"/>
                    <a:pt x="293914" y="265125"/>
                  </a:cubicBezTo>
                  <a:cubicBezTo>
                    <a:pt x="282212" y="270976"/>
                    <a:pt x="272616" y="280405"/>
                    <a:pt x="261257" y="286896"/>
                  </a:cubicBezTo>
                  <a:cubicBezTo>
                    <a:pt x="247168" y="294947"/>
                    <a:pt x="232228" y="301410"/>
                    <a:pt x="217714" y="308667"/>
                  </a:cubicBezTo>
                  <a:cubicBezTo>
                    <a:pt x="165930" y="360453"/>
                    <a:pt x="228448" y="300319"/>
                    <a:pt x="119743" y="384867"/>
                  </a:cubicBezTo>
                  <a:cubicBezTo>
                    <a:pt x="91911" y="406514"/>
                    <a:pt x="99596" y="410051"/>
                    <a:pt x="76200" y="439296"/>
                  </a:cubicBezTo>
                  <a:cubicBezTo>
                    <a:pt x="69789" y="447310"/>
                    <a:pt x="61685" y="453810"/>
                    <a:pt x="54428" y="461067"/>
                  </a:cubicBezTo>
                  <a:cubicBezTo>
                    <a:pt x="50939" y="475023"/>
                    <a:pt x="40467" y="521647"/>
                    <a:pt x="32657" y="537267"/>
                  </a:cubicBezTo>
                  <a:cubicBezTo>
                    <a:pt x="26806" y="548969"/>
                    <a:pt x="18142" y="559039"/>
                    <a:pt x="10885" y="569925"/>
                  </a:cubicBezTo>
                  <a:cubicBezTo>
                    <a:pt x="7257" y="580811"/>
                    <a:pt x="0" y="591108"/>
                    <a:pt x="0" y="602582"/>
                  </a:cubicBezTo>
                  <a:cubicBezTo>
                    <a:pt x="0" y="631836"/>
                    <a:pt x="3188" y="661444"/>
                    <a:pt x="10885" y="689667"/>
                  </a:cubicBezTo>
                  <a:cubicBezTo>
                    <a:pt x="15347" y="706029"/>
                    <a:pt x="53821" y="747320"/>
                    <a:pt x="65314" y="754982"/>
                  </a:cubicBezTo>
                  <a:cubicBezTo>
                    <a:pt x="74861" y="761347"/>
                    <a:pt x="87085" y="762239"/>
                    <a:pt x="97971" y="765867"/>
                  </a:cubicBezTo>
                  <a:cubicBezTo>
                    <a:pt x="151728" y="801706"/>
                    <a:pt x="109730" y="779694"/>
                    <a:pt x="185057" y="798525"/>
                  </a:cubicBezTo>
                  <a:cubicBezTo>
                    <a:pt x="249121" y="814541"/>
                    <a:pt x="198706" y="817921"/>
                    <a:pt x="304800" y="831182"/>
                  </a:cubicBezTo>
                  <a:lnTo>
                    <a:pt x="391885" y="842067"/>
                  </a:lnTo>
                  <a:cubicBezTo>
                    <a:pt x="406399" y="845696"/>
                    <a:pt x="420641" y="850678"/>
                    <a:pt x="435428" y="852953"/>
                  </a:cubicBezTo>
                  <a:cubicBezTo>
                    <a:pt x="467904" y="857949"/>
                    <a:pt x="501271" y="856954"/>
                    <a:pt x="533400" y="863839"/>
                  </a:cubicBezTo>
                  <a:cubicBezTo>
                    <a:pt x="552506" y="867933"/>
                    <a:pt x="569291" y="879431"/>
                    <a:pt x="587828" y="885610"/>
                  </a:cubicBezTo>
                  <a:cubicBezTo>
                    <a:pt x="602021" y="890341"/>
                    <a:pt x="616651" y="893820"/>
                    <a:pt x="631371" y="896496"/>
                  </a:cubicBezTo>
                  <a:cubicBezTo>
                    <a:pt x="656615" y="901086"/>
                    <a:pt x="682111" y="904200"/>
                    <a:pt x="707571" y="907382"/>
                  </a:cubicBezTo>
                  <a:cubicBezTo>
                    <a:pt x="810658" y="920268"/>
                    <a:pt x="833120" y="920388"/>
                    <a:pt x="947057" y="929153"/>
                  </a:cubicBezTo>
                  <a:cubicBezTo>
                    <a:pt x="1042857" y="948314"/>
                    <a:pt x="960686" y="932926"/>
                    <a:pt x="1077685" y="950925"/>
                  </a:cubicBezTo>
                  <a:cubicBezTo>
                    <a:pt x="1099500" y="954281"/>
                    <a:pt x="1121049" y="959499"/>
                    <a:pt x="1143000" y="961810"/>
                  </a:cubicBezTo>
                  <a:cubicBezTo>
                    <a:pt x="1190051" y="966763"/>
                    <a:pt x="1237343" y="969067"/>
                    <a:pt x="1284514" y="972696"/>
                  </a:cubicBezTo>
                  <a:cubicBezTo>
                    <a:pt x="1413593" y="1004966"/>
                    <a:pt x="1209243" y="955465"/>
                    <a:pt x="1404257" y="994467"/>
                  </a:cubicBezTo>
                  <a:cubicBezTo>
                    <a:pt x="1415509" y="996717"/>
                    <a:pt x="1425555" y="1003730"/>
                    <a:pt x="1436914" y="1005353"/>
                  </a:cubicBezTo>
                  <a:cubicBezTo>
                    <a:pt x="1592567" y="1027590"/>
                    <a:pt x="1982009" y="1026131"/>
                    <a:pt x="2024743" y="1027125"/>
                  </a:cubicBezTo>
                  <a:cubicBezTo>
                    <a:pt x="2144279" y="1051031"/>
                    <a:pt x="2012864" y="1027020"/>
                    <a:pt x="2220685" y="1048896"/>
                  </a:cubicBezTo>
                  <a:cubicBezTo>
                    <a:pt x="2242636" y="1051207"/>
                    <a:pt x="2264063" y="1057345"/>
                    <a:pt x="2286000" y="1059782"/>
                  </a:cubicBezTo>
                  <a:cubicBezTo>
                    <a:pt x="2396734" y="1072086"/>
                    <a:pt x="2526492" y="1076160"/>
                    <a:pt x="2634343" y="1081553"/>
                  </a:cubicBezTo>
                  <a:lnTo>
                    <a:pt x="3799114" y="1070667"/>
                  </a:lnTo>
                  <a:cubicBezTo>
                    <a:pt x="3814073" y="1070397"/>
                    <a:pt x="3828052" y="1063027"/>
                    <a:pt x="3842657" y="1059782"/>
                  </a:cubicBezTo>
                  <a:cubicBezTo>
                    <a:pt x="3860718" y="1055768"/>
                    <a:pt x="3878942" y="1052525"/>
                    <a:pt x="3897085" y="1048896"/>
                  </a:cubicBezTo>
                  <a:cubicBezTo>
                    <a:pt x="3990693" y="986493"/>
                    <a:pt x="3872249" y="1061316"/>
                    <a:pt x="3962400" y="1016239"/>
                  </a:cubicBezTo>
                  <a:cubicBezTo>
                    <a:pt x="3974102" y="1010388"/>
                    <a:pt x="3983698" y="1000958"/>
                    <a:pt x="3995057" y="994467"/>
                  </a:cubicBezTo>
                  <a:cubicBezTo>
                    <a:pt x="4009146" y="986416"/>
                    <a:pt x="4024839" y="981296"/>
                    <a:pt x="4038600" y="972696"/>
                  </a:cubicBezTo>
                  <a:cubicBezTo>
                    <a:pt x="4081314" y="946000"/>
                    <a:pt x="4099515" y="922666"/>
                    <a:pt x="4136571" y="885610"/>
                  </a:cubicBezTo>
                  <a:lnTo>
                    <a:pt x="4136571" y="885610"/>
                  </a:lnTo>
                  <a:cubicBezTo>
                    <a:pt x="4208748" y="837493"/>
                    <a:pt x="4128546" y="894044"/>
                    <a:pt x="4201885" y="831182"/>
                  </a:cubicBezTo>
                  <a:cubicBezTo>
                    <a:pt x="4215660" y="819375"/>
                    <a:pt x="4231868" y="810578"/>
                    <a:pt x="4245428" y="798525"/>
                  </a:cubicBezTo>
                  <a:cubicBezTo>
                    <a:pt x="4295872" y="753686"/>
                    <a:pt x="4296352" y="748770"/>
                    <a:pt x="4332514" y="700553"/>
                  </a:cubicBezTo>
                  <a:cubicBezTo>
                    <a:pt x="4336143" y="686039"/>
                    <a:pt x="4339101" y="671340"/>
                    <a:pt x="4343400" y="657010"/>
                  </a:cubicBezTo>
                  <a:cubicBezTo>
                    <a:pt x="4349994" y="635029"/>
                    <a:pt x="4365171" y="591696"/>
                    <a:pt x="4365171" y="591696"/>
                  </a:cubicBezTo>
                  <a:cubicBezTo>
                    <a:pt x="4356938" y="509367"/>
                    <a:pt x="4379036" y="498285"/>
                    <a:pt x="4332514" y="461067"/>
                  </a:cubicBezTo>
                  <a:cubicBezTo>
                    <a:pt x="4322298" y="452894"/>
                    <a:pt x="4310743" y="446553"/>
                    <a:pt x="4299857" y="439296"/>
                  </a:cubicBezTo>
                  <a:cubicBezTo>
                    <a:pt x="4292600" y="428410"/>
                    <a:pt x="4287931" y="415254"/>
                    <a:pt x="4278085" y="406639"/>
                  </a:cubicBezTo>
                  <a:cubicBezTo>
                    <a:pt x="4211619" y="348481"/>
                    <a:pt x="4228358" y="371305"/>
                    <a:pt x="4158343" y="352210"/>
                  </a:cubicBezTo>
                  <a:cubicBezTo>
                    <a:pt x="4136202" y="346172"/>
                    <a:pt x="4114336" y="338962"/>
                    <a:pt x="4093028" y="330439"/>
                  </a:cubicBezTo>
                  <a:cubicBezTo>
                    <a:pt x="4052213" y="314112"/>
                    <a:pt x="4005828" y="293410"/>
                    <a:pt x="3962400" y="286896"/>
                  </a:cubicBezTo>
                  <a:cubicBezTo>
                    <a:pt x="3915612" y="279878"/>
                    <a:pt x="3868057" y="279639"/>
                    <a:pt x="3820885" y="276010"/>
                  </a:cubicBezTo>
                  <a:cubicBezTo>
                    <a:pt x="3799114" y="272382"/>
                    <a:pt x="3777117" y="269913"/>
                    <a:pt x="3755571" y="265125"/>
                  </a:cubicBezTo>
                  <a:cubicBezTo>
                    <a:pt x="3744370" y="262636"/>
                    <a:pt x="3734387" y="254420"/>
                    <a:pt x="3722914" y="254239"/>
                  </a:cubicBezTo>
                  <a:lnTo>
                    <a:pt x="2373085" y="243353"/>
                  </a:lnTo>
                  <a:cubicBezTo>
                    <a:pt x="2293257" y="236096"/>
                    <a:pt x="2213267" y="230434"/>
                    <a:pt x="2133600" y="221582"/>
                  </a:cubicBezTo>
                  <a:cubicBezTo>
                    <a:pt x="2115211" y="219539"/>
                    <a:pt x="2097447" y="213582"/>
                    <a:pt x="2079171" y="210696"/>
                  </a:cubicBezTo>
                  <a:cubicBezTo>
                    <a:pt x="2028483" y="202693"/>
                    <a:pt x="1977090" y="198989"/>
                    <a:pt x="1926771" y="188925"/>
                  </a:cubicBezTo>
                  <a:cubicBezTo>
                    <a:pt x="1890485" y="181668"/>
                    <a:pt x="1854415" y="173237"/>
                    <a:pt x="1817914" y="167153"/>
                  </a:cubicBezTo>
                  <a:cubicBezTo>
                    <a:pt x="1796143" y="163524"/>
                    <a:pt x="1774526" y="158797"/>
                    <a:pt x="1752600" y="156267"/>
                  </a:cubicBezTo>
                  <a:cubicBezTo>
                    <a:pt x="1680147" y="147907"/>
                    <a:pt x="1534885" y="134496"/>
                    <a:pt x="1534885" y="134496"/>
                  </a:cubicBezTo>
                  <a:cubicBezTo>
                    <a:pt x="1463161" y="120151"/>
                    <a:pt x="1436698" y="114249"/>
                    <a:pt x="1349828" y="101839"/>
                  </a:cubicBezTo>
                  <a:cubicBezTo>
                    <a:pt x="1324428" y="98210"/>
                    <a:pt x="1299145" y="93639"/>
                    <a:pt x="1273628" y="90953"/>
                  </a:cubicBezTo>
                  <a:cubicBezTo>
                    <a:pt x="1230174" y="86379"/>
                    <a:pt x="1186543" y="83696"/>
                    <a:pt x="1143000" y="80067"/>
                  </a:cubicBezTo>
                  <a:cubicBezTo>
                    <a:pt x="936401" y="11205"/>
                    <a:pt x="1095147" y="60068"/>
                    <a:pt x="555171" y="80067"/>
                  </a:cubicBezTo>
                  <a:cubicBezTo>
                    <a:pt x="543704" y="80492"/>
                    <a:pt x="533547" y="87801"/>
                    <a:pt x="522514" y="90953"/>
                  </a:cubicBezTo>
                  <a:cubicBezTo>
                    <a:pt x="508129" y="95063"/>
                    <a:pt x="493485" y="98210"/>
                    <a:pt x="478971" y="101839"/>
                  </a:cubicBezTo>
                  <a:cubicBezTo>
                    <a:pt x="360692" y="172807"/>
                    <a:pt x="473908" y="110229"/>
                    <a:pt x="391885" y="145382"/>
                  </a:cubicBezTo>
                  <a:cubicBezTo>
                    <a:pt x="312190" y="179537"/>
                    <a:pt x="385080" y="157969"/>
                    <a:pt x="304800" y="178039"/>
                  </a:cubicBezTo>
                  <a:cubicBezTo>
                    <a:pt x="297543" y="185296"/>
                    <a:pt x="291829" y="194530"/>
                    <a:pt x="283028" y="199810"/>
                  </a:cubicBezTo>
                  <a:cubicBezTo>
                    <a:pt x="273189" y="205714"/>
                    <a:pt x="259331" y="203528"/>
                    <a:pt x="250371" y="210696"/>
                  </a:cubicBezTo>
                  <a:cubicBezTo>
                    <a:pt x="240155" y="218869"/>
                    <a:pt x="236204" y="232707"/>
                    <a:pt x="228600" y="243353"/>
                  </a:cubicBezTo>
                  <a:cubicBezTo>
                    <a:pt x="218055" y="258117"/>
                    <a:pt x="208080" y="273411"/>
                    <a:pt x="195943" y="286896"/>
                  </a:cubicBezTo>
                  <a:cubicBezTo>
                    <a:pt x="175346" y="309782"/>
                    <a:pt x="130628" y="352210"/>
                    <a:pt x="130628" y="352210"/>
                  </a:cubicBezTo>
                  <a:cubicBezTo>
                    <a:pt x="123371" y="366724"/>
                    <a:pt x="114884" y="380686"/>
                    <a:pt x="108857" y="395753"/>
                  </a:cubicBezTo>
                  <a:cubicBezTo>
                    <a:pt x="100334" y="417061"/>
                    <a:pt x="95608" y="439759"/>
                    <a:pt x="87085" y="461067"/>
                  </a:cubicBezTo>
                  <a:lnTo>
                    <a:pt x="65314" y="515496"/>
                  </a:lnTo>
                  <a:cubicBezTo>
                    <a:pt x="61685" y="551782"/>
                    <a:pt x="62069" y="588696"/>
                    <a:pt x="54428" y="624353"/>
                  </a:cubicBezTo>
                  <a:cubicBezTo>
                    <a:pt x="51028" y="640220"/>
                    <a:pt x="33736" y="651704"/>
                    <a:pt x="32657" y="667896"/>
                  </a:cubicBezTo>
                  <a:cubicBezTo>
                    <a:pt x="30194" y="704850"/>
                    <a:pt x="26282" y="801231"/>
                    <a:pt x="76200" y="831182"/>
                  </a:cubicBezTo>
                  <a:cubicBezTo>
                    <a:pt x="98186" y="844374"/>
                    <a:pt x="165624" y="853733"/>
                    <a:pt x="195943" y="863839"/>
                  </a:cubicBezTo>
                  <a:cubicBezTo>
                    <a:pt x="237144" y="877573"/>
                    <a:pt x="252177" y="891279"/>
                    <a:pt x="293914" y="896496"/>
                  </a:cubicBezTo>
                  <a:cubicBezTo>
                    <a:pt x="337271" y="901916"/>
                    <a:pt x="381186" y="901962"/>
                    <a:pt x="424543" y="907382"/>
                  </a:cubicBezTo>
                  <a:cubicBezTo>
                    <a:pt x="468345" y="912857"/>
                    <a:pt x="555171" y="929153"/>
                    <a:pt x="555171" y="929153"/>
                  </a:cubicBezTo>
                  <a:lnTo>
                    <a:pt x="2873828" y="918267"/>
                  </a:lnTo>
                  <a:cubicBezTo>
                    <a:pt x="2885302" y="918161"/>
                    <a:pt x="2895284" y="909871"/>
                    <a:pt x="2906485" y="907382"/>
                  </a:cubicBezTo>
                  <a:cubicBezTo>
                    <a:pt x="2928031" y="902594"/>
                    <a:pt x="2949838" y="898692"/>
                    <a:pt x="2971800" y="896496"/>
                  </a:cubicBezTo>
                  <a:cubicBezTo>
                    <a:pt x="3022477" y="891428"/>
                    <a:pt x="3073400" y="889239"/>
                    <a:pt x="3124200" y="885610"/>
                  </a:cubicBezTo>
                  <a:cubicBezTo>
                    <a:pt x="3142343" y="881982"/>
                    <a:pt x="3160567" y="878739"/>
                    <a:pt x="3178628" y="874725"/>
                  </a:cubicBezTo>
                  <a:cubicBezTo>
                    <a:pt x="3193233" y="871480"/>
                    <a:pt x="3207500" y="866773"/>
                    <a:pt x="3222171" y="863839"/>
                  </a:cubicBezTo>
                  <a:cubicBezTo>
                    <a:pt x="3243814" y="859510"/>
                    <a:pt x="3265714" y="856582"/>
                    <a:pt x="3287485" y="852953"/>
                  </a:cubicBezTo>
                  <a:cubicBezTo>
                    <a:pt x="3347059" y="813239"/>
                    <a:pt x="3296274" y="840310"/>
                    <a:pt x="3396343" y="820296"/>
                  </a:cubicBezTo>
                  <a:cubicBezTo>
                    <a:pt x="3481137" y="803337"/>
                    <a:pt x="3361983" y="812019"/>
                    <a:pt x="3483428" y="798525"/>
                  </a:cubicBezTo>
                  <a:cubicBezTo>
                    <a:pt x="3530450" y="793300"/>
                    <a:pt x="3577771" y="791268"/>
                    <a:pt x="3624943" y="787639"/>
                  </a:cubicBezTo>
                  <a:cubicBezTo>
                    <a:pt x="3643086" y="784010"/>
                    <a:pt x="3661310" y="780767"/>
                    <a:pt x="3679371" y="776753"/>
                  </a:cubicBezTo>
                  <a:cubicBezTo>
                    <a:pt x="3739637" y="763360"/>
                    <a:pt x="3730864" y="758750"/>
                    <a:pt x="3810000" y="754982"/>
                  </a:cubicBezTo>
                  <a:cubicBezTo>
                    <a:pt x="3933285" y="749111"/>
                    <a:pt x="4056743" y="747725"/>
                    <a:pt x="4180114" y="744096"/>
                  </a:cubicBezTo>
                  <a:cubicBezTo>
                    <a:pt x="4209140" y="734420"/>
                    <a:pt x="4229414" y="729372"/>
                    <a:pt x="4256314" y="711439"/>
                  </a:cubicBezTo>
                  <a:cubicBezTo>
                    <a:pt x="4274925" y="699032"/>
                    <a:pt x="4288213" y="674476"/>
                    <a:pt x="4299857" y="657010"/>
                  </a:cubicBezTo>
                  <a:cubicBezTo>
                    <a:pt x="4296228" y="631610"/>
                    <a:pt x="4298500" y="604633"/>
                    <a:pt x="4288971" y="580810"/>
                  </a:cubicBezTo>
                  <a:cubicBezTo>
                    <a:pt x="4283254" y="566516"/>
                    <a:pt x="4266169" y="559980"/>
                    <a:pt x="4256314" y="548153"/>
                  </a:cubicBezTo>
                  <a:cubicBezTo>
                    <a:pt x="4220352" y="504998"/>
                    <a:pt x="4243713" y="503466"/>
                    <a:pt x="4180114" y="461067"/>
                  </a:cubicBezTo>
                  <a:cubicBezTo>
                    <a:pt x="4113934" y="416948"/>
                    <a:pt x="4184249" y="458535"/>
                    <a:pt x="4103914" y="428410"/>
                  </a:cubicBezTo>
                  <a:cubicBezTo>
                    <a:pt x="4088720" y="422712"/>
                    <a:pt x="4075438" y="412666"/>
                    <a:pt x="4060371" y="406639"/>
                  </a:cubicBezTo>
                  <a:cubicBezTo>
                    <a:pt x="4039063" y="398116"/>
                    <a:pt x="4016828" y="392124"/>
                    <a:pt x="3995057" y="384867"/>
                  </a:cubicBezTo>
                  <a:cubicBezTo>
                    <a:pt x="3984171" y="381238"/>
                    <a:pt x="3973718" y="375868"/>
                    <a:pt x="3962400" y="373982"/>
                  </a:cubicBezTo>
                  <a:lnTo>
                    <a:pt x="3897085" y="363096"/>
                  </a:lnTo>
                  <a:cubicBezTo>
                    <a:pt x="3726712" y="294947"/>
                    <a:pt x="3939752" y="377319"/>
                    <a:pt x="3799114" y="330439"/>
                  </a:cubicBezTo>
                  <a:cubicBezTo>
                    <a:pt x="3780576" y="324260"/>
                    <a:pt x="3763402" y="314282"/>
                    <a:pt x="3744685" y="308667"/>
                  </a:cubicBezTo>
                  <a:cubicBezTo>
                    <a:pt x="3727644" y="303555"/>
                    <a:pt x="3638088" y="288774"/>
                    <a:pt x="3624943" y="286896"/>
                  </a:cubicBezTo>
                  <a:cubicBezTo>
                    <a:pt x="3521724" y="272150"/>
                    <a:pt x="3507145" y="273816"/>
                    <a:pt x="3385457" y="265125"/>
                  </a:cubicBezTo>
                  <a:cubicBezTo>
                    <a:pt x="3308361" y="245851"/>
                    <a:pt x="3371578" y="260068"/>
                    <a:pt x="3265714" y="243353"/>
                  </a:cubicBezTo>
                  <a:cubicBezTo>
                    <a:pt x="3069216" y="212327"/>
                    <a:pt x="3199678" y="226551"/>
                    <a:pt x="2993571" y="210696"/>
                  </a:cubicBezTo>
                  <a:cubicBezTo>
                    <a:pt x="2897752" y="191531"/>
                    <a:pt x="2979969" y="206929"/>
                    <a:pt x="2862943" y="188925"/>
                  </a:cubicBezTo>
                  <a:cubicBezTo>
                    <a:pt x="2841128" y="185569"/>
                    <a:pt x="2819344" y="181987"/>
                    <a:pt x="2797628" y="178039"/>
                  </a:cubicBezTo>
                  <a:cubicBezTo>
                    <a:pt x="2779424" y="174729"/>
                    <a:pt x="2761487" y="169966"/>
                    <a:pt x="2743200" y="167153"/>
                  </a:cubicBezTo>
                  <a:cubicBezTo>
                    <a:pt x="2714286" y="162705"/>
                    <a:pt x="2685075" y="160404"/>
                    <a:pt x="2656114" y="156267"/>
                  </a:cubicBezTo>
                  <a:cubicBezTo>
                    <a:pt x="2634264" y="153146"/>
                    <a:pt x="2612443" y="149711"/>
                    <a:pt x="2590800" y="145382"/>
                  </a:cubicBezTo>
                  <a:cubicBezTo>
                    <a:pt x="2550588" y="137340"/>
                    <a:pt x="2535609" y="128363"/>
                    <a:pt x="2492828" y="123610"/>
                  </a:cubicBezTo>
                  <a:cubicBezTo>
                    <a:pt x="2413161" y="114758"/>
                    <a:pt x="2332695" y="113175"/>
                    <a:pt x="2253343" y="101839"/>
                  </a:cubicBezTo>
                  <a:lnTo>
                    <a:pt x="2100943" y="80067"/>
                  </a:lnTo>
                  <a:cubicBezTo>
                    <a:pt x="2075543" y="76438"/>
                    <a:pt x="2050052" y="73400"/>
                    <a:pt x="2024743" y="69182"/>
                  </a:cubicBezTo>
                  <a:cubicBezTo>
                    <a:pt x="2002971" y="65553"/>
                    <a:pt x="1981478" y="59276"/>
                    <a:pt x="1959428" y="58296"/>
                  </a:cubicBezTo>
                  <a:cubicBezTo>
                    <a:pt x="1818007" y="52010"/>
                    <a:pt x="1676399" y="51039"/>
                    <a:pt x="1534885" y="47410"/>
                  </a:cubicBezTo>
                  <a:lnTo>
                    <a:pt x="413657" y="58296"/>
                  </a:lnTo>
                  <a:cubicBezTo>
                    <a:pt x="402185" y="58512"/>
                    <a:pt x="391547" y="64662"/>
                    <a:pt x="381000" y="69182"/>
                  </a:cubicBezTo>
                  <a:cubicBezTo>
                    <a:pt x="366085" y="75574"/>
                    <a:pt x="352372" y="84561"/>
                    <a:pt x="337457" y="90953"/>
                  </a:cubicBezTo>
                  <a:cubicBezTo>
                    <a:pt x="326910" y="95473"/>
                    <a:pt x="315063" y="96707"/>
                    <a:pt x="304800" y="101839"/>
                  </a:cubicBezTo>
                  <a:cubicBezTo>
                    <a:pt x="293098" y="107690"/>
                    <a:pt x="284098" y="118297"/>
                    <a:pt x="272143" y="123610"/>
                  </a:cubicBezTo>
                  <a:cubicBezTo>
                    <a:pt x="251172" y="132931"/>
                    <a:pt x="206828" y="145382"/>
                    <a:pt x="206828" y="145382"/>
                  </a:cubicBezTo>
                  <a:cubicBezTo>
                    <a:pt x="192314" y="156268"/>
                    <a:pt x="178049" y="167494"/>
                    <a:pt x="163285" y="178039"/>
                  </a:cubicBezTo>
                  <a:cubicBezTo>
                    <a:pt x="152639" y="185643"/>
                    <a:pt x="137885" y="188924"/>
                    <a:pt x="130628" y="199810"/>
                  </a:cubicBezTo>
                  <a:cubicBezTo>
                    <a:pt x="122329" y="212258"/>
                    <a:pt x="125636" y="229602"/>
                    <a:pt x="119743" y="243353"/>
                  </a:cubicBezTo>
                  <a:cubicBezTo>
                    <a:pt x="114589" y="255378"/>
                    <a:pt x="103285" y="264055"/>
                    <a:pt x="97971" y="276010"/>
                  </a:cubicBezTo>
                  <a:cubicBezTo>
                    <a:pt x="77884" y="321206"/>
                    <a:pt x="74626" y="349193"/>
                    <a:pt x="65314" y="395753"/>
                  </a:cubicBezTo>
                  <a:cubicBezTo>
                    <a:pt x="68943" y="500982"/>
                    <a:pt x="69632" y="606353"/>
                    <a:pt x="76200" y="711439"/>
                  </a:cubicBezTo>
                  <a:cubicBezTo>
                    <a:pt x="77564" y="733267"/>
                    <a:pt x="96292" y="761047"/>
                    <a:pt x="108857" y="776753"/>
                  </a:cubicBezTo>
                  <a:cubicBezTo>
                    <a:pt x="115268" y="784767"/>
                    <a:pt x="124217" y="790511"/>
                    <a:pt x="130628" y="798525"/>
                  </a:cubicBezTo>
                  <a:cubicBezTo>
                    <a:pt x="156087" y="830349"/>
                    <a:pt x="148859" y="837984"/>
                    <a:pt x="185057" y="863839"/>
                  </a:cubicBezTo>
                  <a:cubicBezTo>
                    <a:pt x="213223" y="883957"/>
                    <a:pt x="231336" y="885276"/>
                    <a:pt x="261257" y="896496"/>
                  </a:cubicBezTo>
                  <a:cubicBezTo>
                    <a:pt x="279553" y="903357"/>
                    <a:pt x="296969" y="912652"/>
                    <a:pt x="315685" y="918267"/>
                  </a:cubicBezTo>
                  <a:cubicBezTo>
                    <a:pt x="333407" y="923584"/>
                    <a:pt x="351637" y="928181"/>
                    <a:pt x="370114" y="929153"/>
                  </a:cubicBezTo>
                  <a:cubicBezTo>
                    <a:pt x="489746" y="935450"/>
                    <a:pt x="609600" y="936410"/>
                    <a:pt x="729343" y="940039"/>
                  </a:cubicBezTo>
                  <a:cubicBezTo>
                    <a:pt x="751114" y="943668"/>
                    <a:pt x="773014" y="946596"/>
                    <a:pt x="794657" y="950925"/>
                  </a:cubicBezTo>
                  <a:cubicBezTo>
                    <a:pt x="809327" y="953859"/>
                    <a:pt x="823331" y="960158"/>
                    <a:pt x="838200" y="961810"/>
                  </a:cubicBezTo>
                  <a:cubicBezTo>
                    <a:pt x="888818" y="967434"/>
                    <a:pt x="939833" y="968635"/>
                    <a:pt x="990600" y="972696"/>
                  </a:cubicBezTo>
                  <a:cubicBezTo>
                    <a:pt x="1030551" y="975892"/>
                    <a:pt x="1070429" y="979953"/>
                    <a:pt x="1110343" y="983582"/>
                  </a:cubicBezTo>
                  <a:lnTo>
                    <a:pt x="2329543" y="972696"/>
                  </a:lnTo>
                  <a:cubicBezTo>
                    <a:pt x="2423946" y="971328"/>
                    <a:pt x="2518342" y="967699"/>
                    <a:pt x="2612571" y="961810"/>
                  </a:cubicBezTo>
                  <a:cubicBezTo>
                    <a:pt x="2634600" y="960433"/>
                    <a:pt x="2656169" y="954873"/>
                    <a:pt x="2677885" y="950925"/>
                  </a:cubicBezTo>
                  <a:cubicBezTo>
                    <a:pt x="2696089" y="947615"/>
                    <a:pt x="2713832" y="940899"/>
                    <a:pt x="2732314" y="940039"/>
                  </a:cubicBezTo>
                  <a:cubicBezTo>
                    <a:pt x="2870098" y="933630"/>
                    <a:pt x="3008085" y="932782"/>
                    <a:pt x="3145971" y="929153"/>
                  </a:cubicBezTo>
                  <a:cubicBezTo>
                    <a:pt x="3239396" y="898010"/>
                    <a:pt x="3155613" y="922794"/>
                    <a:pt x="3363685" y="907382"/>
                  </a:cubicBezTo>
                  <a:cubicBezTo>
                    <a:pt x="3400052" y="904688"/>
                    <a:pt x="3436257" y="900125"/>
                    <a:pt x="3472543" y="896496"/>
                  </a:cubicBezTo>
                  <a:cubicBezTo>
                    <a:pt x="3519441" y="887116"/>
                    <a:pt x="3543522" y="881691"/>
                    <a:pt x="3592285" y="874725"/>
                  </a:cubicBezTo>
                  <a:cubicBezTo>
                    <a:pt x="3621246" y="870588"/>
                    <a:pt x="3650514" y="868649"/>
                    <a:pt x="3679371" y="863839"/>
                  </a:cubicBezTo>
                  <a:cubicBezTo>
                    <a:pt x="3720214" y="857032"/>
                    <a:pt x="3719329" y="852422"/>
                    <a:pt x="3755571" y="842067"/>
                  </a:cubicBezTo>
                  <a:cubicBezTo>
                    <a:pt x="3802019" y="828797"/>
                    <a:pt x="3803050" y="831517"/>
                    <a:pt x="3853543" y="820296"/>
                  </a:cubicBezTo>
                  <a:cubicBezTo>
                    <a:pt x="3868147" y="817050"/>
                    <a:pt x="3882143" y="810157"/>
                    <a:pt x="3897085" y="809410"/>
                  </a:cubicBezTo>
                  <a:cubicBezTo>
                    <a:pt x="4027601" y="802884"/>
                    <a:pt x="4158342" y="802153"/>
                    <a:pt x="4288971" y="798525"/>
                  </a:cubicBezTo>
                  <a:cubicBezTo>
                    <a:pt x="4303485" y="791268"/>
                    <a:pt x="4321039" y="788228"/>
                    <a:pt x="4332514" y="776753"/>
                  </a:cubicBezTo>
                  <a:cubicBezTo>
                    <a:pt x="4340628" y="768639"/>
                    <a:pt x="4338652" y="754542"/>
                    <a:pt x="4343400" y="744096"/>
                  </a:cubicBezTo>
                  <a:cubicBezTo>
                    <a:pt x="4404239" y="610251"/>
                    <a:pt x="4372380" y="700703"/>
                    <a:pt x="4397828" y="624353"/>
                  </a:cubicBezTo>
                  <a:cubicBezTo>
                    <a:pt x="4394200" y="591696"/>
                    <a:pt x="4395588" y="558082"/>
                    <a:pt x="4386943" y="526382"/>
                  </a:cubicBezTo>
                  <a:cubicBezTo>
                    <a:pt x="4381570" y="506681"/>
                    <a:pt x="4330280" y="487783"/>
                    <a:pt x="4321628" y="482839"/>
                  </a:cubicBezTo>
                  <a:cubicBezTo>
                    <a:pt x="4310269" y="476348"/>
                    <a:pt x="4300673" y="466918"/>
                    <a:pt x="4288971" y="461067"/>
                  </a:cubicBezTo>
                  <a:cubicBezTo>
                    <a:pt x="4278708" y="455935"/>
                    <a:pt x="4266577" y="455313"/>
                    <a:pt x="4256314" y="450182"/>
                  </a:cubicBezTo>
                  <a:cubicBezTo>
                    <a:pt x="4144213" y="394133"/>
                    <a:pt x="4259317" y="437702"/>
                    <a:pt x="4147457" y="395753"/>
                  </a:cubicBezTo>
                  <a:cubicBezTo>
                    <a:pt x="4072118" y="367500"/>
                    <a:pt x="4163210" y="408263"/>
                    <a:pt x="4027714" y="363096"/>
                  </a:cubicBezTo>
                  <a:cubicBezTo>
                    <a:pt x="3991341" y="350971"/>
                    <a:pt x="3992528" y="350439"/>
                    <a:pt x="3951514" y="341325"/>
                  </a:cubicBezTo>
                  <a:cubicBezTo>
                    <a:pt x="3933452" y="337311"/>
                    <a:pt x="3915035" y="334927"/>
                    <a:pt x="3897085" y="330439"/>
                  </a:cubicBezTo>
                  <a:cubicBezTo>
                    <a:pt x="3885953" y="327656"/>
                    <a:pt x="3875560" y="322336"/>
                    <a:pt x="3864428" y="319553"/>
                  </a:cubicBezTo>
                  <a:cubicBezTo>
                    <a:pt x="3846478" y="315065"/>
                    <a:pt x="3827950" y="313154"/>
                    <a:pt x="3810000" y="308667"/>
                  </a:cubicBezTo>
                  <a:cubicBezTo>
                    <a:pt x="3767670" y="298085"/>
                    <a:pt x="3772901" y="291006"/>
                    <a:pt x="3722914" y="276010"/>
                  </a:cubicBezTo>
                  <a:cubicBezTo>
                    <a:pt x="3705192" y="270693"/>
                    <a:pt x="3686435" y="269612"/>
                    <a:pt x="3668485" y="265125"/>
                  </a:cubicBezTo>
                  <a:cubicBezTo>
                    <a:pt x="3657353" y="262342"/>
                    <a:pt x="3646960" y="257022"/>
                    <a:pt x="3635828" y="254239"/>
                  </a:cubicBezTo>
                  <a:cubicBezTo>
                    <a:pt x="3595914" y="244260"/>
                    <a:pt x="3544698" y="237733"/>
                    <a:pt x="3505200" y="232467"/>
                  </a:cubicBezTo>
                  <a:lnTo>
                    <a:pt x="3418114" y="221582"/>
                  </a:lnTo>
                  <a:cubicBezTo>
                    <a:pt x="3349122" y="175586"/>
                    <a:pt x="3427799" y="221255"/>
                    <a:pt x="3309257" y="188925"/>
                  </a:cubicBezTo>
                  <a:cubicBezTo>
                    <a:pt x="3293601" y="184655"/>
                    <a:pt x="3281898" y="168337"/>
                    <a:pt x="3265714" y="167153"/>
                  </a:cubicBezTo>
                  <a:cubicBezTo>
                    <a:pt x="3131766" y="157352"/>
                    <a:pt x="2997200" y="159896"/>
                    <a:pt x="2862943" y="156267"/>
                  </a:cubicBezTo>
                  <a:lnTo>
                    <a:pt x="2590800" y="123610"/>
                  </a:lnTo>
                  <a:lnTo>
                    <a:pt x="2362200" y="101839"/>
                  </a:lnTo>
                  <a:cubicBezTo>
                    <a:pt x="2340263" y="99402"/>
                    <a:pt x="2318601" y="94901"/>
                    <a:pt x="2296885" y="90953"/>
                  </a:cubicBezTo>
                  <a:cubicBezTo>
                    <a:pt x="2278681" y="87643"/>
                    <a:pt x="2260895" y="81603"/>
                    <a:pt x="2242457" y="80067"/>
                  </a:cubicBezTo>
                  <a:cubicBezTo>
                    <a:pt x="2173657" y="74334"/>
                    <a:pt x="2104571" y="72810"/>
                    <a:pt x="2035628" y="69182"/>
                  </a:cubicBezTo>
                  <a:cubicBezTo>
                    <a:pt x="1600967" y="-75709"/>
                    <a:pt x="1986094" y="48747"/>
                    <a:pt x="729343" y="69182"/>
                  </a:cubicBezTo>
                  <a:cubicBezTo>
                    <a:pt x="707274" y="69541"/>
                    <a:pt x="685906" y="77150"/>
                    <a:pt x="664028" y="80067"/>
                  </a:cubicBezTo>
                  <a:cubicBezTo>
                    <a:pt x="631458" y="84410"/>
                    <a:pt x="598714" y="87324"/>
                    <a:pt x="566057" y="90953"/>
                  </a:cubicBezTo>
                  <a:lnTo>
                    <a:pt x="500743" y="112725"/>
                  </a:lnTo>
                  <a:lnTo>
                    <a:pt x="468085" y="123610"/>
                  </a:lnTo>
                  <a:cubicBezTo>
                    <a:pt x="457199" y="130867"/>
                    <a:pt x="447383" y="140068"/>
                    <a:pt x="435428" y="145382"/>
                  </a:cubicBezTo>
                  <a:cubicBezTo>
                    <a:pt x="414457" y="154703"/>
                    <a:pt x="370114" y="167153"/>
                    <a:pt x="370114" y="167153"/>
                  </a:cubicBezTo>
                  <a:cubicBezTo>
                    <a:pt x="320200" y="217069"/>
                    <a:pt x="383877" y="157979"/>
                    <a:pt x="304800" y="210696"/>
                  </a:cubicBezTo>
                  <a:cubicBezTo>
                    <a:pt x="296260" y="216389"/>
                    <a:pt x="292208" y="227877"/>
                    <a:pt x="283028" y="232467"/>
                  </a:cubicBezTo>
                  <a:cubicBezTo>
                    <a:pt x="214272" y="266845"/>
                    <a:pt x="217714" y="229478"/>
                    <a:pt x="217714" y="265125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104730" y="721161"/>
              <a:ext cx="46085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400" b="1" dirty="0" err="1" smtClean="0">
                  <a:solidFill>
                    <a:srgbClr val="FF0000"/>
                  </a:solidFill>
                  <a:latin typeface="Freestyle Script" pitchFamily="66" charset="0"/>
                </a:rPr>
                <a:t>Cooperative</a:t>
              </a:r>
              <a:r>
                <a:rPr lang="de-AT" sz="5400" b="1" dirty="0" smtClean="0">
                  <a:solidFill>
                    <a:srgbClr val="FF0000"/>
                  </a:solidFill>
                  <a:latin typeface="Freestyle Script" pitchFamily="66" charset="0"/>
                </a:rPr>
                <a:t> Education - </a:t>
              </a:r>
              <a:endParaRPr lang="de-AT" sz="5400" b="1" dirty="0">
                <a:solidFill>
                  <a:srgbClr val="FF0000"/>
                </a:solidFill>
                <a:latin typeface="Freestyle Script" pitchFamily="66" charset="0"/>
              </a:endParaRPr>
            </a:p>
          </p:txBody>
        </p:sp>
      </p:grpSp>
      <p:pic>
        <p:nvPicPr>
          <p:cNvPr id="24" name="Afbeelding 6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15</a:t>
            </a:fld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69940" y="747444"/>
            <a:ext cx="2377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err="1" smtClean="0"/>
              <a:t>Current</a:t>
            </a:r>
            <a:r>
              <a:rPr lang="de-AT" sz="2400" b="1" dirty="0" smtClean="0"/>
              <a:t> </a:t>
            </a:r>
            <a:r>
              <a:rPr lang="de-AT" sz="2400" b="1" dirty="0" smtClean="0"/>
              <a:t>Situation</a:t>
            </a:r>
            <a:endParaRPr lang="de-AT" sz="2400" b="1" dirty="0"/>
          </a:p>
        </p:txBody>
      </p:sp>
      <p:sp>
        <p:nvSpPr>
          <p:cNvPr id="4" name="Rechteck 3"/>
          <p:cNvSpPr/>
          <p:nvPr/>
        </p:nvSpPr>
        <p:spPr>
          <a:xfrm>
            <a:off x="594470" y="132487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/>
              <a:t>Success</a:t>
            </a:r>
            <a:r>
              <a:rPr lang="de-DE" b="1" dirty="0" smtClean="0"/>
              <a:t> </a:t>
            </a:r>
            <a:r>
              <a:rPr lang="de-DE" b="1" dirty="0" err="1" smtClean="0"/>
              <a:t>factors</a:t>
            </a:r>
            <a:r>
              <a:rPr lang="de-DE" b="1" dirty="0" smtClean="0"/>
              <a:t> </a:t>
            </a:r>
            <a:r>
              <a:rPr lang="de-DE" b="1" dirty="0"/>
              <a:t>(and </a:t>
            </a:r>
            <a:r>
              <a:rPr lang="de-DE" b="1" dirty="0" err="1"/>
              <a:t>therefore</a:t>
            </a:r>
            <a:r>
              <a:rPr lang="de-DE" b="1" dirty="0"/>
              <a:t> </a:t>
            </a:r>
            <a:r>
              <a:rPr lang="de-DE" b="1" dirty="0" err="1"/>
              <a:t>Bottlenecks</a:t>
            </a:r>
            <a:r>
              <a:rPr lang="de-DE" b="1" dirty="0"/>
              <a:t>)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Industry</a:t>
            </a:r>
            <a:r>
              <a:rPr lang="de-DE" b="1" dirty="0"/>
              <a:t> (and </a:t>
            </a:r>
            <a:r>
              <a:rPr lang="de-DE" b="1" dirty="0" err="1"/>
              <a:t>especially</a:t>
            </a:r>
            <a:r>
              <a:rPr lang="de-DE" b="1" dirty="0"/>
              <a:t> SME) Action on </a:t>
            </a:r>
            <a:r>
              <a:rPr lang="de-DE" b="1" dirty="0" err="1"/>
              <a:t>Energy</a:t>
            </a:r>
            <a:r>
              <a:rPr lang="de-DE" b="1" dirty="0"/>
              <a:t> Efficiency and </a:t>
            </a:r>
            <a:r>
              <a:rPr lang="de-DE" b="1" dirty="0" err="1"/>
              <a:t>Renewable</a:t>
            </a:r>
            <a:r>
              <a:rPr lang="de-DE" b="1" dirty="0"/>
              <a:t> </a:t>
            </a:r>
            <a:r>
              <a:rPr lang="de-DE" b="1" dirty="0" err="1"/>
              <a:t>Energy</a:t>
            </a:r>
            <a:r>
              <a:rPr lang="de-DE" b="1" dirty="0"/>
              <a:t> Technologies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594470" y="2086980"/>
            <a:ext cx="72728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AT" dirty="0" smtClean="0"/>
              <a:t>Short Return-</a:t>
            </a:r>
            <a:r>
              <a:rPr lang="de-AT" dirty="0" err="1" smtClean="0"/>
              <a:t>Of</a:t>
            </a:r>
            <a:r>
              <a:rPr lang="de-AT" dirty="0" smtClean="0"/>
              <a:t>-Investment (</a:t>
            </a:r>
            <a:r>
              <a:rPr lang="de-AT" dirty="0" err="1" smtClean="0"/>
              <a:t>RoI</a:t>
            </a:r>
            <a:r>
              <a:rPr lang="de-AT" dirty="0" smtClean="0"/>
              <a:t>) Times (</a:t>
            </a:r>
            <a:r>
              <a:rPr lang="de-AT" dirty="0" err="1" smtClean="0"/>
              <a:t>the</a:t>
            </a:r>
            <a:r>
              <a:rPr lang="de-AT" dirty="0" smtClean="0"/>
              <a:t> easy </a:t>
            </a:r>
            <a:r>
              <a:rPr lang="de-AT" dirty="0" err="1" smtClean="0"/>
              <a:t>measures</a:t>
            </a:r>
            <a:r>
              <a:rPr lang="de-AT" dirty="0" smtClean="0"/>
              <a:t> </a:t>
            </a:r>
            <a:r>
              <a:rPr lang="de-AT" dirty="0" err="1" smtClean="0"/>
              <a:t>were</a:t>
            </a:r>
            <a:r>
              <a:rPr lang="de-AT" dirty="0" smtClean="0"/>
              <a:t> </a:t>
            </a:r>
            <a:r>
              <a:rPr lang="de-AT" dirty="0" err="1" smtClean="0"/>
              <a:t>implemented</a:t>
            </a:r>
            <a:r>
              <a:rPr lang="de-AT" dirty="0" smtClean="0"/>
              <a:t> </a:t>
            </a:r>
            <a:r>
              <a:rPr lang="de-AT" dirty="0" err="1" smtClean="0"/>
              <a:t>long</a:t>
            </a:r>
            <a:r>
              <a:rPr lang="de-AT" dirty="0" smtClean="0"/>
              <a:t> </a:t>
            </a:r>
            <a:r>
              <a:rPr lang="de-AT" dirty="0" err="1" smtClean="0"/>
              <a:t>ago</a:t>
            </a:r>
            <a:r>
              <a:rPr lang="de-AT" dirty="0" smtClean="0"/>
              <a:t>, </a:t>
            </a:r>
            <a:r>
              <a:rPr lang="de-AT" dirty="0" err="1" smtClean="0"/>
              <a:t>now</a:t>
            </a:r>
            <a:r>
              <a:rPr lang="de-AT" dirty="0" smtClean="0"/>
              <a:t> </a:t>
            </a:r>
            <a:r>
              <a:rPr lang="de-AT" dirty="0" err="1" smtClean="0"/>
              <a:t>come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tricky</a:t>
            </a:r>
            <a:r>
              <a:rPr lang="de-AT" dirty="0" smtClean="0"/>
              <a:t> </a:t>
            </a:r>
            <a:r>
              <a:rPr lang="de-AT" dirty="0" err="1" smtClean="0"/>
              <a:t>issues</a:t>
            </a:r>
            <a:r>
              <a:rPr lang="de-AT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AT" dirty="0" err="1" smtClean="0"/>
              <a:t>Somebody</a:t>
            </a:r>
            <a:r>
              <a:rPr lang="de-AT" dirty="0" smtClean="0"/>
              <a:t> </a:t>
            </a:r>
            <a:r>
              <a:rPr lang="de-AT" dirty="0" err="1" smtClean="0"/>
              <a:t>important</a:t>
            </a:r>
            <a:r>
              <a:rPr lang="de-AT" dirty="0" smtClean="0"/>
              <a:t> (</a:t>
            </a:r>
            <a:r>
              <a:rPr lang="de-AT" dirty="0" err="1" smtClean="0"/>
              <a:t>preferably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head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production</a:t>
            </a:r>
            <a:r>
              <a:rPr lang="de-AT" dirty="0" smtClean="0"/>
              <a:t>) </a:t>
            </a:r>
            <a:r>
              <a:rPr lang="de-AT" dirty="0" err="1" smtClean="0"/>
              <a:t>really</a:t>
            </a:r>
            <a:r>
              <a:rPr lang="de-AT" dirty="0" smtClean="0"/>
              <a:t> </a:t>
            </a:r>
            <a:r>
              <a:rPr lang="de-AT" dirty="0" err="1" smtClean="0"/>
              <a:t>cares</a:t>
            </a:r>
            <a:endParaRPr lang="de-AT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AT" dirty="0" smtClean="0"/>
              <a:t>Essential Facts and </a:t>
            </a:r>
            <a:r>
              <a:rPr lang="de-AT" dirty="0" err="1" smtClean="0"/>
              <a:t>Figures</a:t>
            </a:r>
            <a:r>
              <a:rPr lang="de-AT" dirty="0" smtClean="0"/>
              <a:t> (</a:t>
            </a:r>
            <a:r>
              <a:rPr lang="de-AT" dirty="0" err="1" smtClean="0"/>
              <a:t>needed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meet</a:t>
            </a:r>
            <a:r>
              <a:rPr lang="de-AT" dirty="0" smtClean="0"/>
              <a:t> </a:t>
            </a:r>
            <a:r>
              <a:rPr lang="de-AT" dirty="0" err="1" smtClean="0"/>
              <a:t>above</a:t>
            </a:r>
            <a:r>
              <a:rPr lang="de-AT" dirty="0" smtClean="0"/>
              <a:t> </a:t>
            </a:r>
            <a:r>
              <a:rPr lang="de-AT" dirty="0" err="1" smtClean="0"/>
              <a:t>goals</a:t>
            </a:r>
            <a:r>
              <a:rPr lang="de-AT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AT" b="1" dirty="0" smtClean="0"/>
              <a:t>Time (</a:t>
            </a:r>
            <a:r>
              <a:rPr lang="de-AT" b="1" dirty="0" err="1" smtClean="0"/>
              <a:t>f.e</a:t>
            </a:r>
            <a:r>
              <a:rPr lang="de-AT" b="1" dirty="0" smtClean="0"/>
              <a:t>. </a:t>
            </a:r>
            <a:r>
              <a:rPr lang="de-AT" b="1" dirty="0" err="1" smtClean="0"/>
              <a:t>to</a:t>
            </a:r>
            <a:r>
              <a:rPr lang="de-AT" b="1" dirty="0" smtClean="0"/>
              <a:t> </a:t>
            </a:r>
            <a:r>
              <a:rPr lang="de-AT" b="1" dirty="0" err="1" smtClean="0"/>
              <a:t>collect</a:t>
            </a:r>
            <a:r>
              <a:rPr lang="de-AT" b="1" dirty="0" smtClean="0"/>
              <a:t> </a:t>
            </a:r>
            <a:r>
              <a:rPr lang="de-AT" b="1" dirty="0" err="1" smtClean="0"/>
              <a:t>information</a:t>
            </a:r>
            <a:r>
              <a:rPr lang="de-AT" b="1" dirty="0" smtClean="0"/>
              <a:t> </a:t>
            </a:r>
            <a:r>
              <a:rPr lang="de-AT" b="1" dirty="0" err="1" smtClean="0"/>
              <a:t>for</a:t>
            </a:r>
            <a:r>
              <a:rPr lang="de-AT" b="1" dirty="0" smtClean="0"/>
              <a:t> </a:t>
            </a:r>
            <a:r>
              <a:rPr lang="de-AT" b="1" dirty="0" err="1" smtClean="0"/>
              <a:t>above</a:t>
            </a:r>
            <a:r>
              <a:rPr lang="de-AT" b="1" dirty="0" smtClean="0"/>
              <a:t> and </a:t>
            </a:r>
            <a:r>
              <a:rPr lang="de-AT" b="1" dirty="0" err="1" smtClean="0"/>
              <a:t>to</a:t>
            </a:r>
            <a:r>
              <a:rPr lang="de-AT" b="1" dirty="0" smtClean="0"/>
              <a:t> </a:t>
            </a:r>
            <a:r>
              <a:rPr lang="de-AT" b="1" dirty="0" err="1" smtClean="0"/>
              <a:t>meet</a:t>
            </a:r>
            <a:r>
              <a:rPr lang="de-AT" b="1" dirty="0" smtClean="0"/>
              <a:t> </a:t>
            </a:r>
            <a:r>
              <a:rPr lang="de-AT" b="1" dirty="0" err="1" smtClean="0"/>
              <a:t>colleagues</a:t>
            </a:r>
            <a:r>
              <a:rPr lang="de-AT" b="1" dirty="0" smtClean="0"/>
              <a:t> in </a:t>
            </a:r>
            <a:r>
              <a:rPr lang="de-AT" b="1" dirty="0" err="1" smtClean="0"/>
              <a:t>similar</a:t>
            </a:r>
            <a:r>
              <a:rPr lang="de-AT" b="1" dirty="0" smtClean="0"/>
              <a:t> </a:t>
            </a:r>
            <a:r>
              <a:rPr lang="de-AT" b="1" dirty="0" err="1" smtClean="0"/>
              <a:t>situations</a:t>
            </a:r>
            <a:r>
              <a:rPr lang="de-AT" b="1" dirty="0" smtClean="0"/>
              <a:t> </a:t>
            </a:r>
            <a:r>
              <a:rPr lang="de-AT" b="1" dirty="0" err="1" smtClean="0"/>
              <a:t>or</a:t>
            </a:r>
            <a:r>
              <a:rPr lang="de-AT" b="1" dirty="0" smtClean="0"/>
              <a:t> </a:t>
            </a:r>
            <a:r>
              <a:rPr lang="de-AT" b="1" dirty="0" err="1" smtClean="0"/>
              <a:t>other</a:t>
            </a:r>
            <a:r>
              <a:rPr lang="de-AT" b="1" dirty="0" smtClean="0"/>
              <a:t> </a:t>
            </a:r>
            <a:r>
              <a:rPr lang="de-AT" b="1" dirty="0" err="1" smtClean="0"/>
              <a:t>branches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 err="1" smtClean="0"/>
              <a:t>industry</a:t>
            </a:r>
            <a:r>
              <a:rPr lang="de-AT" b="1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AT" dirty="0" smtClean="0"/>
              <a:t>In-House Skills and </a:t>
            </a:r>
            <a:r>
              <a:rPr lang="de-AT" dirty="0" err="1" smtClean="0"/>
              <a:t>Knowledge</a:t>
            </a:r>
            <a:r>
              <a:rPr lang="de-AT" dirty="0" smtClean="0"/>
              <a:t> (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project</a:t>
            </a:r>
            <a:r>
              <a:rPr lang="de-AT" dirty="0" smtClean="0"/>
              <a:t> design and </a:t>
            </a:r>
            <a:r>
              <a:rPr lang="de-AT" dirty="0" err="1" smtClean="0"/>
              <a:t>decision</a:t>
            </a:r>
            <a:r>
              <a:rPr lang="de-AT" dirty="0" smtClean="0"/>
              <a:t> </a:t>
            </a:r>
            <a:r>
              <a:rPr lang="de-AT" dirty="0" err="1" smtClean="0"/>
              <a:t>making</a:t>
            </a:r>
            <a:r>
              <a:rPr lang="de-AT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AT" dirty="0" smtClean="0"/>
              <a:t>„Hands-on Partners“ in R&amp;D and </a:t>
            </a:r>
            <a:r>
              <a:rPr lang="de-AT" dirty="0" err="1" smtClean="0"/>
              <a:t>Universities</a:t>
            </a:r>
            <a:r>
              <a:rPr lang="de-AT" dirty="0" smtClean="0"/>
              <a:t> </a:t>
            </a:r>
            <a:r>
              <a:rPr lang="de-AT" dirty="0" err="1" smtClean="0"/>
              <a:t>who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willing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act</a:t>
            </a:r>
            <a:r>
              <a:rPr lang="de-AT" dirty="0" smtClean="0"/>
              <a:t> </a:t>
            </a:r>
            <a:r>
              <a:rPr lang="de-AT" dirty="0" err="1" smtClean="0"/>
              <a:t>quickly</a:t>
            </a:r>
            <a:r>
              <a:rPr lang="de-AT" dirty="0" smtClean="0"/>
              <a:t> and </a:t>
            </a:r>
            <a:r>
              <a:rPr lang="de-AT" dirty="0" err="1" smtClean="0"/>
              <a:t>strictly</a:t>
            </a:r>
            <a:r>
              <a:rPr lang="de-AT" dirty="0" smtClean="0"/>
              <a:t> and on behalf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company</a:t>
            </a:r>
            <a:r>
              <a:rPr lang="de-AT" dirty="0" smtClean="0"/>
              <a:t> (</a:t>
            </a:r>
            <a:r>
              <a:rPr lang="de-AT" dirty="0" err="1" smtClean="0"/>
              <a:t>instead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aiming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large </a:t>
            </a:r>
            <a:r>
              <a:rPr lang="de-AT" dirty="0" err="1" smtClean="0"/>
              <a:t>projects</a:t>
            </a:r>
            <a:r>
              <a:rPr lang="de-AT" dirty="0" smtClean="0"/>
              <a:t> and /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publications</a:t>
            </a:r>
            <a:r>
              <a:rPr lang="de-AT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AT" b="1" dirty="0" smtClean="0"/>
              <a:t>All </a:t>
            </a:r>
            <a:r>
              <a:rPr lang="de-AT" b="1" dirty="0" err="1" smtClean="0"/>
              <a:t>acquired</a:t>
            </a:r>
            <a:r>
              <a:rPr lang="de-AT" b="1" dirty="0" smtClean="0"/>
              <a:t> </a:t>
            </a:r>
            <a:r>
              <a:rPr lang="de-AT" b="1" dirty="0" err="1" smtClean="0"/>
              <a:t>knowledge</a:t>
            </a:r>
            <a:r>
              <a:rPr lang="de-AT" b="1" dirty="0" smtClean="0"/>
              <a:t> </a:t>
            </a:r>
            <a:r>
              <a:rPr lang="de-AT" b="1" dirty="0" err="1" smtClean="0"/>
              <a:t>stays</a:t>
            </a:r>
            <a:r>
              <a:rPr lang="de-AT" b="1" dirty="0" smtClean="0"/>
              <a:t> in </a:t>
            </a:r>
            <a:r>
              <a:rPr lang="de-AT" b="1" dirty="0" err="1" smtClean="0"/>
              <a:t>the</a:t>
            </a:r>
            <a:r>
              <a:rPr lang="de-AT" b="1" dirty="0" smtClean="0"/>
              <a:t> </a:t>
            </a:r>
            <a:r>
              <a:rPr lang="de-AT" b="1" dirty="0" err="1" smtClean="0"/>
              <a:t>company</a:t>
            </a:r>
            <a:r>
              <a:rPr lang="de-AT" b="1" dirty="0" smtClean="0"/>
              <a:t> and </a:t>
            </a:r>
            <a:r>
              <a:rPr lang="de-AT" b="1" dirty="0" err="1" smtClean="0"/>
              <a:t>is</a:t>
            </a:r>
            <a:r>
              <a:rPr lang="de-AT" b="1" dirty="0" smtClean="0"/>
              <a:t> </a:t>
            </a:r>
            <a:r>
              <a:rPr lang="de-AT" b="1" dirty="0" err="1" smtClean="0"/>
              <a:t>available</a:t>
            </a:r>
            <a:r>
              <a:rPr lang="de-AT" b="1" dirty="0" smtClean="0"/>
              <a:t> </a:t>
            </a:r>
            <a:r>
              <a:rPr lang="de-AT" b="1" dirty="0" err="1" smtClean="0"/>
              <a:t>for</a:t>
            </a:r>
            <a:r>
              <a:rPr lang="de-AT" b="1" dirty="0" smtClean="0"/>
              <a:t> </a:t>
            </a:r>
            <a:r>
              <a:rPr lang="de-AT" b="1" dirty="0" err="1" smtClean="0"/>
              <a:t>continuous</a:t>
            </a:r>
            <a:r>
              <a:rPr lang="de-AT" b="1" dirty="0" smtClean="0"/>
              <a:t> </a:t>
            </a:r>
            <a:r>
              <a:rPr lang="de-AT" b="1" dirty="0" err="1" smtClean="0"/>
              <a:t>improvement</a:t>
            </a:r>
            <a:endParaRPr lang="de-AT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r>
              <a:rPr lang="de-AT" dirty="0" smtClean="0"/>
              <a:t> </a:t>
            </a:r>
            <a:r>
              <a:rPr lang="de-AT" dirty="0" err="1" smtClean="0"/>
              <a:t>towards</a:t>
            </a:r>
            <a:r>
              <a:rPr lang="de-AT" dirty="0" smtClean="0"/>
              <a:t> </a:t>
            </a:r>
            <a:r>
              <a:rPr lang="de-AT" dirty="0" err="1" smtClean="0"/>
              <a:t>sustainable</a:t>
            </a:r>
            <a:r>
              <a:rPr lang="de-AT" dirty="0" smtClean="0"/>
              <a:t> </a:t>
            </a:r>
            <a:r>
              <a:rPr lang="de-AT" dirty="0" err="1" smtClean="0"/>
              <a:t>engineering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streamlined</a:t>
            </a:r>
            <a:r>
              <a:rPr lang="de-AT" dirty="0" smtClean="0"/>
              <a:t> </a:t>
            </a:r>
            <a:r>
              <a:rPr lang="de-AT" dirty="0" err="1" smtClean="0"/>
              <a:t>into</a:t>
            </a:r>
            <a:r>
              <a:rPr lang="de-AT" dirty="0" smtClean="0"/>
              <a:t> </a:t>
            </a:r>
            <a:r>
              <a:rPr lang="de-AT" dirty="0" err="1" smtClean="0"/>
              <a:t>every</a:t>
            </a:r>
            <a:r>
              <a:rPr lang="de-AT" dirty="0" smtClean="0"/>
              <a:t> </a:t>
            </a:r>
            <a:r>
              <a:rPr lang="de-AT" dirty="0" err="1" smtClean="0"/>
              <a:t>day</a:t>
            </a:r>
            <a:r>
              <a:rPr lang="de-AT" dirty="0" smtClean="0"/>
              <a:t> </a:t>
            </a:r>
            <a:r>
              <a:rPr lang="de-AT" dirty="0" err="1" smtClean="0"/>
              <a:t>operation</a:t>
            </a:r>
            <a:r>
              <a:rPr lang="de-AT" dirty="0" smtClean="0"/>
              <a:t> and </a:t>
            </a:r>
            <a:r>
              <a:rPr lang="de-AT" dirty="0" err="1" smtClean="0"/>
              <a:t>well</a:t>
            </a:r>
            <a:r>
              <a:rPr lang="de-AT" dirty="0" smtClean="0"/>
              <a:t> </a:t>
            </a:r>
            <a:r>
              <a:rPr lang="de-AT" dirty="0" err="1" smtClean="0"/>
              <a:t>mastered</a:t>
            </a:r>
            <a:r>
              <a:rPr lang="de-AT" dirty="0" smtClean="0"/>
              <a:t> </a:t>
            </a:r>
            <a:r>
              <a:rPr lang="de-AT" dirty="0" err="1" smtClean="0"/>
              <a:t>organizational</a:t>
            </a:r>
            <a:r>
              <a:rPr lang="de-AT" dirty="0" smtClean="0"/>
              <a:t> </a:t>
            </a:r>
            <a:r>
              <a:rPr lang="de-AT" dirty="0" err="1" smtClean="0"/>
              <a:t>practice</a:t>
            </a:r>
            <a:endParaRPr lang="de-AT" dirty="0"/>
          </a:p>
        </p:txBody>
      </p:sp>
      <p:pic>
        <p:nvPicPr>
          <p:cNvPr id="6" name="Afbeelding 6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2D40-9D42-4C55-BB27-07DB104081E5}" type="slidenum">
              <a:rPr lang="de-DE"/>
              <a:pPr/>
              <a:t>16</a:t>
            </a:fld>
            <a:endParaRPr lang="de-DE"/>
          </a:p>
        </p:txBody>
      </p:sp>
      <p:pic>
        <p:nvPicPr>
          <p:cNvPr id="93186" name="Picture 2" descr="acc_austria_logo15x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83" y="3632484"/>
            <a:ext cx="804863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AT"/>
          </a:p>
        </p:txBody>
      </p:sp>
      <p:pic>
        <p:nvPicPr>
          <p:cNvPr id="93188" name="Picture 4" descr="AC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68" y="2619375"/>
            <a:ext cx="925513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Alfred Wall Gmb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943866"/>
            <a:ext cx="16891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AL-K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93" y="1401762"/>
            <a:ext cx="1008063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 descr="AMS_austriamicrosystems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1368425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2" name="Picture 8" descr="AT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16" y="693376"/>
            <a:ext cx="55403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3" name="Picture 9" descr="Atom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933825"/>
            <a:ext cx="14287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4" name="Picture 10" descr="AVL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52513"/>
            <a:ext cx="11144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5" name="Picture 11" descr="BDI_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9525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6" name="Picture 12" descr="Berndor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22325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7" name="Picture 13" descr="Bind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6" y="2167013"/>
            <a:ext cx="8382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8" name="Picture 14" descr="BINDER4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76" y="2195512"/>
            <a:ext cx="2195513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9" name="Picture 15" descr="BMW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0" name="Picture 16" descr="Böhleri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7" y="2924175"/>
            <a:ext cx="952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1" name="Picture 17" descr="Bosch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30" y="2836862"/>
            <a:ext cx="7620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2" name="Picture 18" descr="CMB_CG_cmyk_bitte allgemein verwende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8275"/>
            <a:ext cx="1319212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3" name="Picture 19" descr="Daus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550988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4" name="Picture 20" descr="Doppelmay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4538"/>
            <a:ext cx="125253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5" name="Picture 21" descr="Egs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05263"/>
            <a:ext cx="9144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6" name="Picture 22" descr="Elsta Moosdorf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7143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7" name="Picture 23" descr="energyCabin_logo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021388"/>
            <a:ext cx="9366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8" name="Picture 24" descr="Ennstal Milch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284538"/>
            <a:ext cx="14287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9" name="Picture 25" descr="Epco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76925"/>
            <a:ext cx="86360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0" name="Picture 26" descr="F_Logo_RGB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37288"/>
            <a:ext cx="144463" cy="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1" name="Picture 27" descr="F_Logo_RGB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81" y="859070"/>
            <a:ext cx="6477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2" name="Picture 28" descr="Fisch Tool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771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3" name="Picture 29" descr="Frigopol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57788"/>
            <a:ext cx="719138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4" name="Picture 30" descr="Gaulhofer_0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1081088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5" name="Picture 31" descr="GOESSER_log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57563"/>
            <a:ext cx="86518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6" name="Picture 32" descr="Greenonetec_aktuell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165850"/>
            <a:ext cx="19050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7" name="Picture 33" descr="IBS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8" y="5105400"/>
            <a:ext cx="1487488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8" name="Picture 34" descr="Komptech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9620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9" name="Picture 35" descr="Logo_Knapp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16113"/>
            <a:ext cx="136683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0" name="Picture 36" descr="Logo_Remus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43454"/>
            <a:ext cx="1462088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1" name="Picture 37" descr="Logo_SSI Schäfer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1404938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3" name="Picture 39" descr="logo-andritz-200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2382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5" name="Picture 41" descr="Neuman Aluminium gross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269461"/>
            <a:ext cx="15843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6" name="Picture 42" descr="Nöm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03" y="2693621"/>
            <a:ext cx="719138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7" name="Picture 43" descr="Paltentaler Minerals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2375"/>
            <a:ext cx="10795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8" name="Picture 44" descr="pankl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836613"/>
            <a:ext cx="1152525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9" name="Picture 45" descr="Pink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01" y="3493979"/>
            <a:ext cx="712788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0" name="Picture 46" descr="Radkersburger Metallfabrik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868863"/>
            <a:ext cx="10191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1" name="Picture 47" descr="Rondo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80" y="5695100"/>
            <a:ext cx="5334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2" name="Picture 48" descr="Rosendahl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7715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3" name="Picture 49" descr="Schwi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48" y="121996"/>
            <a:ext cx="1511300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4" name="Picture 50" descr="Stahlbau Grabner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300663"/>
            <a:ext cx="11049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5" name="Picture 51" descr="Stoelzle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576262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6" name="Picture 52" descr="swarovski_optik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" y="1439107"/>
            <a:ext cx="863600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7" name="Picture 53" descr="Thyssen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4554118"/>
            <a:ext cx="554037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8" name="Picture 54" descr="VA Tech WEiz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9334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9" name="Picture 55" descr="Ventrex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2" y="1367631"/>
            <a:ext cx="685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40" name="Picture 56" descr="wietersdorfer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16563"/>
            <a:ext cx="1265238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41" name="Picture 57" descr="Wolfram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1" y="1612939"/>
            <a:ext cx="122396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42" name="Picture 58" descr="Wiho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341438"/>
            <a:ext cx="13652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1712913" y="779808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Ellipse 61"/>
          <p:cNvSpPr/>
          <p:nvPr/>
        </p:nvSpPr>
        <p:spPr>
          <a:xfrm>
            <a:off x="4634447" y="814027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Ellipse 62"/>
          <p:cNvSpPr/>
          <p:nvPr/>
        </p:nvSpPr>
        <p:spPr>
          <a:xfrm>
            <a:off x="1148667" y="2098674"/>
            <a:ext cx="1358106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Ellipse 63"/>
          <p:cNvSpPr/>
          <p:nvPr/>
        </p:nvSpPr>
        <p:spPr>
          <a:xfrm>
            <a:off x="5837635" y="6057900"/>
            <a:ext cx="2401490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Ellipse 64"/>
          <p:cNvSpPr/>
          <p:nvPr/>
        </p:nvSpPr>
        <p:spPr>
          <a:xfrm>
            <a:off x="3386138" y="5972968"/>
            <a:ext cx="1365250" cy="640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Ellipse 65"/>
          <p:cNvSpPr/>
          <p:nvPr/>
        </p:nvSpPr>
        <p:spPr>
          <a:xfrm>
            <a:off x="2433190" y="2098674"/>
            <a:ext cx="2426148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Ellipse 66"/>
          <p:cNvSpPr/>
          <p:nvPr/>
        </p:nvSpPr>
        <p:spPr>
          <a:xfrm>
            <a:off x="1801813" y="5075237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Ellipse 67"/>
          <p:cNvSpPr/>
          <p:nvPr/>
        </p:nvSpPr>
        <p:spPr>
          <a:xfrm>
            <a:off x="2238375" y="2633663"/>
            <a:ext cx="1720850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9" name="Ellipse 68"/>
          <p:cNvSpPr/>
          <p:nvPr/>
        </p:nvSpPr>
        <p:spPr>
          <a:xfrm>
            <a:off x="101997" y="3239160"/>
            <a:ext cx="187761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Ellipse 69"/>
          <p:cNvSpPr/>
          <p:nvPr/>
        </p:nvSpPr>
        <p:spPr>
          <a:xfrm>
            <a:off x="3449664" y="3446354"/>
            <a:ext cx="1185862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Ellipse 70"/>
          <p:cNvSpPr/>
          <p:nvPr/>
        </p:nvSpPr>
        <p:spPr>
          <a:xfrm>
            <a:off x="4860840" y="3583048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2" name="Ellipse 71"/>
          <p:cNvSpPr/>
          <p:nvPr/>
        </p:nvSpPr>
        <p:spPr>
          <a:xfrm>
            <a:off x="3429794" y="954087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Ellipse 72"/>
          <p:cNvSpPr/>
          <p:nvPr/>
        </p:nvSpPr>
        <p:spPr>
          <a:xfrm>
            <a:off x="6357144" y="3239160"/>
            <a:ext cx="1358106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Ellipse 73"/>
          <p:cNvSpPr/>
          <p:nvPr/>
        </p:nvSpPr>
        <p:spPr>
          <a:xfrm>
            <a:off x="7603332" y="3087689"/>
            <a:ext cx="1649188" cy="69018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5" name="Ellipse 74"/>
          <p:cNvSpPr/>
          <p:nvPr/>
        </p:nvSpPr>
        <p:spPr>
          <a:xfrm>
            <a:off x="7334164" y="3790116"/>
            <a:ext cx="1918355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6" name="Ellipse 75"/>
          <p:cNvSpPr/>
          <p:nvPr/>
        </p:nvSpPr>
        <p:spPr>
          <a:xfrm>
            <a:off x="3078180" y="4767923"/>
            <a:ext cx="1358106" cy="82166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7" name="Ellipse 76"/>
          <p:cNvSpPr/>
          <p:nvPr/>
        </p:nvSpPr>
        <p:spPr>
          <a:xfrm>
            <a:off x="5680273" y="5411598"/>
            <a:ext cx="1606351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8" name="Ellipse 77"/>
          <p:cNvSpPr/>
          <p:nvPr/>
        </p:nvSpPr>
        <p:spPr>
          <a:xfrm>
            <a:off x="4550372" y="99548"/>
            <a:ext cx="1976041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9" name="Ellipse 78"/>
          <p:cNvSpPr/>
          <p:nvPr/>
        </p:nvSpPr>
        <p:spPr>
          <a:xfrm>
            <a:off x="7253685" y="5168436"/>
            <a:ext cx="1358106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38" y="5825089"/>
            <a:ext cx="991876" cy="92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Ellipse 80"/>
          <p:cNvSpPr/>
          <p:nvPr/>
        </p:nvSpPr>
        <p:spPr>
          <a:xfrm>
            <a:off x="1876822" y="5729561"/>
            <a:ext cx="1358106" cy="1128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12" y="4162425"/>
            <a:ext cx="16668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Ellipse 82"/>
          <p:cNvSpPr/>
          <p:nvPr/>
        </p:nvSpPr>
        <p:spPr>
          <a:xfrm>
            <a:off x="1300560" y="4011614"/>
            <a:ext cx="1903015" cy="8223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0478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Ellipse 84"/>
          <p:cNvSpPr/>
          <p:nvPr/>
        </p:nvSpPr>
        <p:spPr>
          <a:xfrm>
            <a:off x="5003800" y="1851818"/>
            <a:ext cx="1536035" cy="734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6" name="Ellipse 85"/>
          <p:cNvSpPr/>
          <p:nvPr/>
        </p:nvSpPr>
        <p:spPr>
          <a:xfrm>
            <a:off x="2480866" y="1335434"/>
            <a:ext cx="1075134" cy="68353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8" name="Ellipse 87"/>
          <p:cNvSpPr/>
          <p:nvPr/>
        </p:nvSpPr>
        <p:spPr>
          <a:xfrm>
            <a:off x="6888560" y="4547900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9" name="Ellipse 88"/>
          <p:cNvSpPr/>
          <p:nvPr/>
        </p:nvSpPr>
        <p:spPr>
          <a:xfrm>
            <a:off x="7808472" y="813370"/>
            <a:ext cx="1145028" cy="5274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0" name="Ellipse 89"/>
          <p:cNvSpPr/>
          <p:nvPr/>
        </p:nvSpPr>
        <p:spPr>
          <a:xfrm>
            <a:off x="5388240" y="2633663"/>
            <a:ext cx="1085586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00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637954" y="6335638"/>
            <a:ext cx="2057400" cy="365125"/>
          </a:xfrm>
        </p:spPr>
        <p:txBody>
          <a:bodyPr/>
          <a:lstStyle/>
          <a:p>
            <a:fld id="{9254AF11-C092-464C-AC57-28456C3D182D}" type="slidenum">
              <a:rPr lang="de-AT" smtClean="0"/>
              <a:t>17</a:t>
            </a:fld>
            <a:endParaRPr lang="de-A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6" y="1361056"/>
            <a:ext cx="8837164" cy="493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75" y="3614318"/>
            <a:ext cx="86320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 err="1" smtClean="0"/>
              <a:t>District</a:t>
            </a:r>
            <a:r>
              <a:rPr lang="de-AT" sz="1000" dirty="0" smtClean="0"/>
              <a:t> </a:t>
            </a:r>
            <a:r>
              <a:rPr lang="de-AT" sz="1000" dirty="0" err="1" smtClean="0"/>
              <a:t>Heat</a:t>
            </a:r>
            <a:endParaRPr lang="de-AT" sz="1000" dirty="0"/>
          </a:p>
        </p:txBody>
      </p:sp>
      <p:sp>
        <p:nvSpPr>
          <p:cNvPr id="5" name="Textfeld 4"/>
          <p:cNvSpPr txBox="1"/>
          <p:nvPr/>
        </p:nvSpPr>
        <p:spPr>
          <a:xfrm>
            <a:off x="380004" y="4330235"/>
            <a:ext cx="8045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Biogas</a:t>
            </a:r>
            <a:endParaRPr lang="de-AT" sz="1000" dirty="0"/>
          </a:p>
        </p:txBody>
      </p:sp>
      <p:sp>
        <p:nvSpPr>
          <p:cNvPr id="6" name="Textfeld 5"/>
          <p:cNvSpPr txBox="1"/>
          <p:nvPr/>
        </p:nvSpPr>
        <p:spPr>
          <a:xfrm>
            <a:off x="3128802" y="2187575"/>
            <a:ext cx="13681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Evaporation </a:t>
            </a:r>
            <a:r>
              <a:rPr lang="de-AT" sz="1000" dirty="0" err="1" smtClean="0"/>
              <a:t>Losses</a:t>
            </a:r>
            <a:endParaRPr lang="de-AT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3404528" y="6079371"/>
            <a:ext cx="11644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Not </a:t>
            </a:r>
            <a:r>
              <a:rPr lang="de-AT" sz="1000" dirty="0" err="1" smtClean="0"/>
              <a:t>accounted</a:t>
            </a:r>
            <a:r>
              <a:rPr lang="de-AT" sz="1000" dirty="0" smtClean="0"/>
              <a:t> </a:t>
            </a:r>
            <a:r>
              <a:rPr lang="de-AT" sz="1000" dirty="0" err="1" smtClean="0"/>
              <a:t>for</a:t>
            </a:r>
            <a:endParaRPr lang="de-AT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3128802" y="3491207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 err="1" smtClean="0"/>
              <a:t>Production</a:t>
            </a:r>
            <a:endParaRPr lang="de-AT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3895134" y="4906732"/>
            <a:ext cx="140620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 err="1" smtClean="0"/>
              <a:t>Heating</a:t>
            </a:r>
            <a:endParaRPr lang="de-AT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12716" y="2028439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 err="1" smtClean="0"/>
              <a:t>Brewing</a:t>
            </a:r>
            <a:r>
              <a:rPr lang="de-AT" sz="1000" dirty="0" smtClean="0"/>
              <a:t> </a:t>
            </a:r>
            <a:r>
              <a:rPr lang="de-AT" sz="1000" dirty="0" err="1" smtClean="0"/>
              <a:t>Process</a:t>
            </a:r>
            <a:endParaRPr lang="de-AT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7449282" y="1416392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 err="1" smtClean="0"/>
              <a:t>Waste</a:t>
            </a:r>
            <a:r>
              <a:rPr lang="de-AT" sz="1000" dirty="0" smtClean="0"/>
              <a:t> </a:t>
            </a:r>
            <a:r>
              <a:rPr lang="de-AT" sz="1000" dirty="0" err="1" smtClean="0"/>
              <a:t>Heat</a:t>
            </a:r>
            <a:endParaRPr lang="de-AT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309077" y="3483672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 err="1" smtClean="0"/>
              <a:t>District</a:t>
            </a:r>
            <a:r>
              <a:rPr lang="de-AT" sz="1000" dirty="0" smtClean="0"/>
              <a:t> </a:t>
            </a:r>
            <a:r>
              <a:rPr lang="de-AT" sz="1000" dirty="0" err="1" smtClean="0"/>
              <a:t>Heat</a:t>
            </a:r>
            <a:r>
              <a:rPr lang="de-AT" sz="1000" dirty="0" smtClean="0"/>
              <a:t> (</a:t>
            </a:r>
            <a:r>
              <a:rPr lang="de-AT" sz="1000" dirty="0" err="1" smtClean="0"/>
              <a:t>Biomass</a:t>
            </a:r>
            <a:r>
              <a:rPr lang="de-AT" sz="1000" dirty="0" smtClean="0"/>
              <a:t>)</a:t>
            </a:r>
            <a:endParaRPr lang="de-AT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6751583" y="3000568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 err="1" smtClean="0"/>
              <a:t>Miscellaneous</a:t>
            </a:r>
            <a:endParaRPr lang="de-AT" sz="1000" dirty="0"/>
          </a:p>
        </p:txBody>
      </p:sp>
      <p:sp>
        <p:nvSpPr>
          <p:cNvPr id="14" name="Textfeld 13"/>
          <p:cNvSpPr txBox="1"/>
          <p:nvPr/>
        </p:nvSpPr>
        <p:spPr>
          <a:xfrm>
            <a:off x="463085" y="1503615"/>
            <a:ext cx="452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 smtClean="0"/>
              <a:t>Brewery</a:t>
            </a:r>
            <a:r>
              <a:rPr lang="de-AT" b="1" dirty="0" smtClean="0"/>
              <a:t> </a:t>
            </a:r>
            <a:r>
              <a:rPr lang="de-AT" b="1" dirty="0" err="1" smtClean="0"/>
              <a:t>Goess</a:t>
            </a:r>
            <a:r>
              <a:rPr lang="de-AT" b="1" dirty="0" smtClean="0"/>
              <a:t> (Heineken „Green </a:t>
            </a:r>
            <a:r>
              <a:rPr lang="de-AT" b="1" dirty="0" err="1" smtClean="0"/>
              <a:t>Brewery</a:t>
            </a:r>
            <a:r>
              <a:rPr lang="de-AT" b="1" dirty="0" smtClean="0"/>
              <a:t>“ Benchmark – Flow Chart „</a:t>
            </a:r>
            <a:r>
              <a:rPr lang="de-AT" b="1" dirty="0" err="1" smtClean="0"/>
              <a:t>Heat</a:t>
            </a:r>
            <a:r>
              <a:rPr lang="de-AT" b="1" dirty="0" smtClean="0"/>
              <a:t>“</a:t>
            </a:r>
            <a:endParaRPr lang="de-AT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128731" y="6533709"/>
            <a:ext cx="3470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Johannes </a:t>
            </a:r>
            <a:r>
              <a:rPr lang="de-AT" sz="1400" dirty="0" err="1" smtClean="0"/>
              <a:t>Eregger</a:t>
            </a:r>
            <a:r>
              <a:rPr lang="de-AT" sz="1400" dirty="0" smtClean="0"/>
              <a:t>, </a:t>
            </a:r>
            <a:r>
              <a:rPr lang="de-AT" sz="1400" dirty="0" err="1" smtClean="0"/>
              <a:t>Diploma</a:t>
            </a:r>
            <a:r>
              <a:rPr lang="de-AT" sz="1400" dirty="0" smtClean="0"/>
              <a:t> Thesis 2011</a:t>
            </a:r>
            <a:endParaRPr lang="de-AT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380004" y="813106"/>
            <a:ext cx="577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Student Project – Best </a:t>
            </a:r>
            <a:r>
              <a:rPr lang="de-AT" sz="3200" b="1" dirty="0" smtClean="0"/>
              <a:t>Practice</a:t>
            </a:r>
            <a:endParaRPr lang="de-AT" sz="3200" b="1" dirty="0"/>
          </a:p>
        </p:txBody>
      </p:sp>
      <p:pic>
        <p:nvPicPr>
          <p:cNvPr id="17" name="Afbeelding 6" descr="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7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18</a:t>
            </a:fld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74388" y="1289017"/>
            <a:ext cx="835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 smtClean="0"/>
              <a:t>Brewery</a:t>
            </a:r>
            <a:r>
              <a:rPr lang="de-AT" b="1" dirty="0" smtClean="0"/>
              <a:t> </a:t>
            </a:r>
            <a:r>
              <a:rPr lang="de-AT" b="1" dirty="0" err="1" smtClean="0"/>
              <a:t>Goess</a:t>
            </a:r>
            <a:r>
              <a:rPr lang="de-AT" b="1" dirty="0" smtClean="0"/>
              <a:t> (Heineken „Green </a:t>
            </a:r>
            <a:r>
              <a:rPr lang="de-AT" b="1" dirty="0" err="1" smtClean="0"/>
              <a:t>Brewery</a:t>
            </a:r>
            <a:r>
              <a:rPr lang="de-AT" b="1" dirty="0" smtClean="0"/>
              <a:t>“ Benchmark – </a:t>
            </a:r>
            <a:r>
              <a:rPr lang="de-AT" b="1" dirty="0" err="1" smtClean="0"/>
              <a:t>Hotwater</a:t>
            </a:r>
            <a:r>
              <a:rPr lang="de-AT" b="1" dirty="0" smtClean="0"/>
              <a:t> </a:t>
            </a:r>
            <a:r>
              <a:rPr lang="de-AT" b="1" dirty="0" err="1" smtClean="0"/>
              <a:t>Measuring</a:t>
            </a:r>
            <a:r>
              <a:rPr lang="de-AT" b="1" dirty="0" smtClean="0"/>
              <a:t> </a:t>
            </a:r>
            <a:r>
              <a:rPr lang="de-AT" b="1" dirty="0" err="1" smtClean="0"/>
              <a:t>Sytem</a:t>
            </a:r>
            <a:r>
              <a:rPr lang="de-AT" b="1" dirty="0" smtClean="0"/>
              <a:t>)</a:t>
            </a:r>
            <a:endParaRPr lang="de-AT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74388" y="700838"/>
            <a:ext cx="577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Student Project – Best </a:t>
            </a:r>
            <a:r>
              <a:rPr lang="de-AT" sz="3200" b="1" dirty="0" smtClean="0"/>
              <a:t>Practice</a:t>
            </a:r>
            <a:endParaRPr lang="de-AT" sz="32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1" y="1728070"/>
            <a:ext cx="7103031" cy="491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58020" y="6550223"/>
            <a:ext cx="3470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Johannes </a:t>
            </a:r>
            <a:r>
              <a:rPr lang="de-AT" sz="1400" dirty="0" err="1" smtClean="0"/>
              <a:t>Eregger</a:t>
            </a:r>
            <a:r>
              <a:rPr lang="de-AT" sz="1400" dirty="0" smtClean="0"/>
              <a:t>, </a:t>
            </a:r>
            <a:r>
              <a:rPr lang="de-AT" sz="1400" dirty="0" err="1" smtClean="0"/>
              <a:t>Diploma</a:t>
            </a:r>
            <a:r>
              <a:rPr lang="de-AT" sz="1400" dirty="0" smtClean="0"/>
              <a:t> Thesis 2011</a:t>
            </a:r>
            <a:endParaRPr lang="de-AT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698645" y="3047877"/>
            <a:ext cx="9191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b="1" dirty="0" err="1" smtClean="0"/>
              <a:t>District</a:t>
            </a:r>
            <a:r>
              <a:rPr lang="de-AT" sz="1000" b="1" dirty="0" smtClean="0"/>
              <a:t> </a:t>
            </a:r>
            <a:r>
              <a:rPr lang="de-AT" sz="1000" b="1" dirty="0" err="1" smtClean="0"/>
              <a:t>Heat</a:t>
            </a:r>
            <a:endParaRPr lang="de-AT" sz="1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976938" y="3936957"/>
            <a:ext cx="115212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000" b="1" dirty="0" err="1" smtClean="0"/>
              <a:t>Brewing</a:t>
            </a:r>
            <a:r>
              <a:rPr lang="de-AT" sz="1000" b="1" dirty="0" smtClean="0"/>
              <a:t> </a:t>
            </a:r>
            <a:r>
              <a:rPr lang="de-AT" sz="1000" b="1" dirty="0" err="1" smtClean="0"/>
              <a:t>Process</a:t>
            </a:r>
            <a:endParaRPr lang="de-AT" sz="1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329001" y="5885414"/>
            <a:ext cx="1007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000" b="1" dirty="0" smtClean="0"/>
              <a:t>Hot </a:t>
            </a:r>
            <a:r>
              <a:rPr lang="de-AT" sz="1000" b="1" dirty="0" err="1" smtClean="0"/>
              <a:t>Water</a:t>
            </a:r>
            <a:r>
              <a:rPr lang="de-AT" sz="1000" b="1" dirty="0" smtClean="0"/>
              <a:t> Tanks</a:t>
            </a:r>
            <a:endParaRPr lang="de-AT" sz="1000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14" y="3179832"/>
            <a:ext cx="21621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993239" y="3690736"/>
            <a:ext cx="15288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New Meter</a:t>
            </a:r>
            <a:endParaRPr lang="de-AT" sz="1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972754" y="3208156"/>
            <a:ext cx="12689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New Measurement </a:t>
            </a:r>
            <a:r>
              <a:rPr lang="de-AT" sz="1000" b="1" dirty="0" err="1" smtClean="0"/>
              <a:t>Postion</a:t>
            </a:r>
            <a:endParaRPr lang="de-AT" sz="1000" b="1" dirty="0"/>
          </a:p>
        </p:txBody>
      </p:sp>
      <p:pic>
        <p:nvPicPr>
          <p:cNvPr id="13" name="Afbeelding 6" descr="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19</a:t>
            </a:fld>
            <a:endParaRPr lang="de-AT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3533" y="768034"/>
            <a:ext cx="86423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b="1" dirty="0" smtClean="0">
                <a:latin typeface="+mn-lt"/>
              </a:rPr>
              <a:t>„</a:t>
            </a:r>
            <a:r>
              <a:rPr lang="de-AT" sz="3200" b="1" dirty="0" err="1" smtClean="0">
                <a:latin typeface="+mn-lt"/>
              </a:rPr>
              <a:t>From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student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learning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to</a:t>
            </a:r>
            <a:r>
              <a:rPr lang="de-AT" sz="3200" b="1" dirty="0" smtClean="0">
                <a:latin typeface="+mn-lt"/>
              </a:rPr>
              <a:t> </a:t>
            </a:r>
            <a:br>
              <a:rPr lang="de-AT" sz="3200" b="1" dirty="0" smtClean="0">
                <a:latin typeface="+mn-lt"/>
              </a:rPr>
            </a:br>
            <a:r>
              <a:rPr lang="de-AT" sz="3200" b="1" dirty="0" err="1" smtClean="0">
                <a:latin typeface="+mn-lt"/>
              </a:rPr>
              <a:t>company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innovation</a:t>
            </a:r>
            <a:r>
              <a:rPr lang="de-AT" sz="3200" b="1" dirty="0" smtClean="0">
                <a:latin typeface="+mn-lt"/>
              </a:rPr>
              <a:t>“ – </a:t>
            </a:r>
            <a:r>
              <a:rPr lang="de-AT" sz="3200" b="1" dirty="0" err="1" smtClean="0">
                <a:latin typeface="+mn-lt"/>
              </a:rPr>
              <a:t>Success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 err="1" smtClean="0">
                <a:latin typeface="+mn-lt"/>
              </a:rPr>
              <a:t>factors</a:t>
            </a:r>
            <a:endParaRPr lang="de-AT" sz="3200" b="1" dirty="0"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9728" y="1920162"/>
            <a:ext cx="852996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AT" b="1" dirty="0" err="1" smtClean="0"/>
              <a:t>Explore</a:t>
            </a:r>
            <a:r>
              <a:rPr lang="de-AT" b="1" dirty="0" smtClean="0"/>
              <a:t> </a:t>
            </a:r>
            <a:r>
              <a:rPr lang="de-AT" b="1" dirty="0" err="1" smtClean="0"/>
              <a:t>any</a:t>
            </a:r>
            <a:r>
              <a:rPr lang="de-AT" b="1" dirty="0" smtClean="0"/>
              <a:t> </a:t>
            </a:r>
            <a:r>
              <a:rPr lang="de-AT" b="1" dirty="0" err="1" smtClean="0"/>
              <a:t>possibility</a:t>
            </a:r>
            <a:r>
              <a:rPr lang="de-AT" b="1" dirty="0" smtClean="0"/>
              <a:t> </a:t>
            </a:r>
            <a:r>
              <a:rPr lang="de-AT" b="1" dirty="0" err="1" smtClean="0"/>
              <a:t>to</a:t>
            </a:r>
            <a:r>
              <a:rPr lang="de-AT" b="1" dirty="0" smtClean="0"/>
              <a:t> </a:t>
            </a:r>
            <a:r>
              <a:rPr lang="de-AT" b="1" dirty="0" err="1" smtClean="0"/>
              <a:t>include</a:t>
            </a:r>
            <a:r>
              <a:rPr lang="de-AT" b="1" dirty="0" smtClean="0"/>
              <a:t> </a:t>
            </a:r>
            <a:r>
              <a:rPr lang="de-AT" b="1" dirty="0" err="1" smtClean="0"/>
              <a:t>industry</a:t>
            </a:r>
            <a:r>
              <a:rPr lang="de-AT" b="1" dirty="0" smtClean="0"/>
              <a:t> in a durable </a:t>
            </a:r>
            <a:r>
              <a:rPr lang="de-AT" b="1" dirty="0" err="1" smtClean="0"/>
              <a:t>partnership</a:t>
            </a:r>
            <a:r>
              <a:rPr lang="de-AT" b="1" dirty="0" smtClean="0"/>
              <a:t>: </a:t>
            </a:r>
            <a:r>
              <a:rPr lang="de-AT" dirty="0" smtClean="0"/>
              <a:t>Advantage </a:t>
            </a:r>
            <a:r>
              <a:rPr lang="de-AT" dirty="0" err="1" smtClean="0"/>
              <a:t>of</a:t>
            </a:r>
            <a:r>
              <a:rPr lang="de-AT" dirty="0" smtClean="0"/>
              <a:t> multiple </a:t>
            </a:r>
            <a:r>
              <a:rPr lang="de-AT" dirty="0" err="1" smtClean="0"/>
              <a:t>co-op</a:t>
            </a:r>
            <a:r>
              <a:rPr lang="de-AT" dirty="0" smtClean="0"/>
              <a:t> </a:t>
            </a:r>
            <a:r>
              <a:rPr lang="de-AT" dirty="0" err="1" smtClean="0"/>
              <a:t>rotations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same </a:t>
            </a:r>
            <a:r>
              <a:rPr lang="de-AT" dirty="0" err="1" smtClean="0"/>
              <a:t>company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successive</a:t>
            </a:r>
            <a:r>
              <a:rPr lang="de-AT" dirty="0" smtClean="0"/>
              <a:t> </a:t>
            </a:r>
            <a:r>
              <a:rPr lang="de-AT" dirty="0" err="1" smtClean="0"/>
              <a:t>students</a:t>
            </a:r>
            <a:r>
              <a:rPr lang="de-AT" dirty="0" smtClean="0"/>
              <a:t> </a:t>
            </a:r>
            <a:r>
              <a:rPr lang="de-AT" dirty="0" err="1" smtClean="0"/>
              <a:t>working</a:t>
            </a:r>
            <a:r>
              <a:rPr lang="de-AT" dirty="0" smtClean="0"/>
              <a:t> on </a:t>
            </a:r>
            <a:r>
              <a:rPr lang="de-AT" dirty="0" err="1" smtClean="0"/>
              <a:t>the</a:t>
            </a:r>
            <a:r>
              <a:rPr lang="de-AT" dirty="0" smtClean="0"/>
              <a:t> same </a:t>
            </a:r>
            <a:r>
              <a:rPr lang="de-AT" dirty="0" err="1" smtClean="0"/>
              <a:t>problem</a:t>
            </a:r>
            <a:endParaRPr lang="de-AT" b="1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b="1" dirty="0" err="1" smtClean="0"/>
              <a:t>Make</a:t>
            </a:r>
            <a:r>
              <a:rPr lang="de-AT" b="1" dirty="0" smtClean="0"/>
              <a:t> </a:t>
            </a:r>
            <a:r>
              <a:rPr lang="de-AT" b="1" dirty="0" err="1"/>
              <a:t>innovation</a:t>
            </a:r>
            <a:r>
              <a:rPr lang="de-AT" b="1" dirty="0"/>
              <a:t> and </a:t>
            </a:r>
            <a:r>
              <a:rPr lang="de-AT" b="1" dirty="0" err="1"/>
              <a:t>technology</a:t>
            </a:r>
            <a:r>
              <a:rPr lang="de-AT" b="1" dirty="0"/>
              <a:t> </a:t>
            </a:r>
            <a:r>
              <a:rPr lang="de-AT" b="1" dirty="0" err="1"/>
              <a:t>transfer</a:t>
            </a:r>
            <a:r>
              <a:rPr lang="de-AT" b="1" dirty="0"/>
              <a:t> a </a:t>
            </a:r>
            <a:r>
              <a:rPr lang="de-AT" b="1" dirty="0" err="1"/>
              <a:t>main</a:t>
            </a:r>
            <a:r>
              <a:rPr lang="de-AT" b="1" dirty="0"/>
              <a:t> </a:t>
            </a:r>
            <a:r>
              <a:rPr lang="de-AT" b="1" dirty="0" err="1"/>
              <a:t>goal</a:t>
            </a:r>
            <a:r>
              <a:rPr lang="de-AT" b="1" dirty="0"/>
              <a:t> and </a:t>
            </a:r>
            <a:r>
              <a:rPr lang="de-AT" b="1" dirty="0" err="1"/>
              <a:t>outcome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</a:t>
            </a:r>
            <a:r>
              <a:rPr lang="de-AT" b="1" dirty="0" err="1"/>
              <a:t>placements</a:t>
            </a:r>
            <a:r>
              <a:rPr lang="de-AT" b="1" dirty="0"/>
              <a:t>: </a:t>
            </a:r>
            <a:r>
              <a:rPr lang="de-AT" dirty="0" err="1"/>
              <a:t>Many</a:t>
            </a:r>
            <a:r>
              <a:rPr lang="de-AT" dirty="0"/>
              <a:t> </a:t>
            </a:r>
            <a:r>
              <a:rPr lang="de-AT" dirty="0" err="1"/>
              <a:t>details</a:t>
            </a:r>
            <a:r>
              <a:rPr lang="de-AT" dirty="0"/>
              <a:t> will </a:t>
            </a:r>
            <a:r>
              <a:rPr lang="de-AT" dirty="0" err="1"/>
              <a:t>follow</a:t>
            </a:r>
            <a:r>
              <a:rPr lang="de-AT" dirty="0"/>
              <a:t> </a:t>
            </a:r>
            <a:r>
              <a:rPr lang="de-AT" dirty="0" err="1"/>
              <a:t>naturally</a:t>
            </a:r>
            <a:r>
              <a:rPr lang="de-AT" dirty="0"/>
              <a:t> (Who? </a:t>
            </a:r>
            <a:r>
              <a:rPr lang="de-AT" dirty="0" err="1"/>
              <a:t>What</a:t>
            </a:r>
            <a:r>
              <a:rPr lang="de-AT" dirty="0"/>
              <a:t>? </a:t>
            </a:r>
            <a:r>
              <a:rPr lang="de-AT" dirty="0" err="1"/>
              <a:t>How</a:t>
            </a:r>
            <a:r>
              <a:rPr lang="de-AT" dirty="0"/>
              <a:t>?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university</a:t>
            </a:r>
            <a:r>
              <a:rPr lang="de-AT" dirty="0"/>
              <a:t>?)</a:t>
            </a:r>
            <a:endParaRPr lang="de-AT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b="1" dirty="0"/>
              <a:t>View and </a:t>
            </a:r>
            <a:r>
              <a:rPr lang="de-AT" b="1" dirty="0" err="1"/>
              <a:t>challenge</a:t>
            </a:r>
            <a:r>
              <a:rPr lang="de-AT" b="1" dirty="0"/>
              <a:t> </a:t>
            </a:r>
            <a:r>
              <a:rPr lang="de-AT" b="1" dirty="0" err="1"/>
              <a:t>students</a:t>
            </a:r>
            <a:r>
              <a:rPr lang="de-AT" b="1" dirty="0"/>
              <a:t> in </a:t>
            </a:r>
            <a:r>
              <a:rPr lang="de-AT" b="1" dirty="0" err="1"/>
              <a:t>their</a:t>
            </a:r>
            <a:r>
              <a:rPr lang="de-AT" b="1" dirty="0"/>
              <a:t> </a:t>
            </a:r>
            <a:r>
              <a:rPr lang="de-AT" b="1" dirty="0" err="1"/>
              <a:t>role</a:t>
            </a:r>
            <a:r>
              <a:rPr lang="de-AT" b="1" dirty="0"/>
              <a:t> </a:t>
            </a:r>
            <a:r>
              <a:rPr lang="de-AT" b="1" dirty="0" err="1"/>
              <a:t>as</a:t>
            </a:r>
            <a:r>
              <a:rPr lang="de-AT" b="1" dirty="0"/>
              <a:t> „</a:t>
            </a:r>
            <a:r>
              <a:rPr lang="de-AT" b="1" dirty="0" err="1"/>
              <a:t>knowledge</a:t>
            </a:r>
            <a:r>
              <a:rPr lang="de-AT" b="1" dirty="0"/>
              <a:t> </a:t>
            </a:r>
            <a:r>
              <a:rPr lang="de-AT" b="1" dirty="0" err="1"/>
              <a:t>dealers</a:t>
            </a:r>
            <a:r>
              <a:rPr lang="de-AT" b="1" dirty="0"/>
              <a:t>“ </a:t>
            </a:r>
            <a:r>
              <a:rPr lang="de-AT" b="1" dirty="0" err="1"/>
              <a:t>between</a:t>
            </a:r>
            <a:r>
              <a:rPr lang="de-AT" b="1" dirty="0"/>
              <a:t> </a:t>
            </a:r>
            <a:r>
              <a:rPr lang="de-AT" b="1" dirty="0" err="1"/>
              <a:t>university</a:t>
            </a:r>
            <a:r>
              <a:rPr lang="de-AT" b="1" dirty="0"/>
              <a:t> and </a:t>
            </a:r>
            <a:r>
              <a:rPr lang="de-AT" b="1" dirty="0" err="1" smtClean="0"/>
              <a:t>company</a:t>
            </a:r>
            <a:r>
              <a:rPr lang="de-AT" b="1" dirty="0" smtClean="0"/>
              <a:t>: </a:t>
            </a:r>
            <a:r>
              <a:rPr lang="de-AT" dirty="0"/>
              <a:t>This </a:t>
            </a:r>
            <a:r>
              <a:rPr lang="de-AT" dirty="0" err="1"/>
              <a:t>would</a:t>
            </a:r>
            <a:r>
              <a:rPr lang="de-AT" dirty="0"/>
              <a:t> also </a:t>
            </a:r>
            <a:r>
              <a:rPr lang="de-AT" dirty="0" err="1"/>
              <a:t>help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several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complicated</a:t>
            </a:r>
            <a:r>
              <a:rPr lang="de-AT" dirty="0"/>
              <a:t> </a:t>
            </a:r>
            <a:r>
              <a:rPr lang="de-AT" dirty="0" err="1"/>
              <a:t>tasks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university</a:t>
            </a:r>
            <a:r>
              <a:rPr lang="de-AT" dirty="0"/>
              <a:t> (</a:t>
            </a:r>
            <a:r>
              <a:rPr lang="de-AT" dirty="0" err="1"/>
              <a:t>like</a:t>
            </a:r>
            <a:r>
              <a:rPr lang="de-AT" dirty="0"/>
              <a:t> </a:t>
            </a:r>
            <a:r>
              <a:rPr lang="de-AT" dirty="0" err="1"/>
              <a:t>triggering</a:t>
            </a:r>
            <a:r>
              <a:rPr lang="de-AT" dirty="0"/>
              <a:t> </a:t>
            </a:r>
            <a:r>
              <a:rPr lang="de-AT" dirty="0" err="1"/>
              <a:t>research</a:t>
            </a:r>
            <a:r>
              <a:rPr lang="de-AT" dirty="0"/>
              <a:t> </a:t>
            </a:r>
            <a:r>
              <a:rPr lang="de-AT" dirty="0" err="1"/>
              <a:t>interest</a:t>
            </a:r>
            <a:r>
              <a:rPr lang="de-AT" dirty="0"/>
              <a:t> in </a:t>
            </a:r>
            <a:r>
              <a:rPr lang="de-AT" dirty="0" err="1"/>
              <a:t>students</a:t>
            </a:r>
            <a:r>
              <a:rPr lang="de-AT" dirty="0"/>
              <a:t> and </a:t>
            </a:r>
            <a:r>
              <a:rPr lang="de-AT" dirty="0" err="1"/>
              <a:t>attracting</a:t>
            </a:r>
            <a:r>
              <a:rPr lang="de-AT" dirty="0"/>
              <a:t> </a:t>
            </a:r>
            <a:r>
              <a:rPr lang="de-AT" dirty="0" err="1"/>
              <a:t>faculty</a:t>
            </a:r>
            <a:r>
              <a:rPr lang="de-AT" dirty="0"/>
              <a:t> </a:t>
            </a:r>
            <a:r>
              <a:rPr lang="de-AT" dirty="0" err="1"/>
              <a:t>experts</a:t>
            </a:r>
            <a:r>
              <a:rPr lang="de-AT" dirty="0" smtClean="0"/>
              <a:t>)</a:t>
            </a:r>
            <a:endParaRPr lang="de-DE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b="1" dirty="0" err="1"/>
              <a:t>Facilitate</a:t>
            </a:r>
            <a:r>
              <a:rPr lang="de-DE" b="1" dirty="0"/>
              <a:t> </a:t>
            </a:r>
            <a:r>
              <a:rPr lang="de-DE" b="1" dirty="0" err="1"/>
              <a:t>constant</a:t>
            </a:r>
            <a:r>
              <a:rPr lang="de-DE" b="1" dirty="0"/>
              <a:t> „</a:t>
            </a:r>
            <a:r>
              <a:rPr lang="de-DE" b="1" dirty="0" err="1"/>
              <a:t>reflection</a:t>
            </a:r>
            <a:r>
              <a:rPr lang="de-DE" b="1" dirty="0"/>
              <a:t>-on-</a:t>
            </a:r>
            <a:r>
              <a:rPr lang="de-DE" b="1" dirty="0" err="1"/>
              <a:t>doing</a:t>
            </a:r>
            <a:r>
              <a:rPr lang="de-DE" b="1" dirty="0"/>
              <a:t>“ </a:t>
            </a:r>
            <a:r>
              <a:rPr lang="de-DE" b="1" dirty="0" err="1"/>
              <a:t>for</a:t>
            </a:r>
            <a:r>
              <a:rPr lang="de-DE" b="1" dirty="0"/>
              <a:t> all </a:t>
            </a:r>
            <a:r>
              <a:rPr lang="de-DE" b="1" dirty="0" err="1"/>
              <a:t>people</a:t>
            </a:r>
            <a:r>
              <a:rPr lang="de-DE" b="1" dirty="0"/>
              <a:t> </a:t>
            </a:r>
            <a:r>
              <a:rPr lang="de-DE" b="1" dirty="0" err="1"/>
              <a:t>involved</a:t>
            </a:r>
            <a:r>
              <a:rPr lang="de-DE" b="1" dirty="0"/>
              <a:t>:</a:t>
            </a:r>
            <a:r>
              <a:rPr lang="de-DE" dirty="0"/>
              <a:t> Student, </a:t>
            </a:r>
            <a:r>
              <a:rPr lang="de-DE" dirty="0" err="1"/>
              <a:t>faculty</a:t>
            </a:r>
            <a:r>
              <a:rPr lang="de-DE" dirty="0"/>
              <a:t> and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supervisor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,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oriented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global,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innovative </a:t>
            </a:r>
            <a:r>
              <a:rPr lang="de-DE" dirty="0" err="1" smtClean="0"/>
              <a:t>issues</a:t>
            </a:r>
            <a:endParaRPr lang="de-DE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b="1" dirty="0"/>
              <a:t>And </a:t>
            </a:r>
            <a:r>
              <a:rPr lang="de-DE" b="1" dirty="0" err="1"/>
              <a:t>finally</a:t>
            </a:r>
            <a:r>
              <a:rPr lang="de-DE" b="1" dirty="0"/>
              <a:t>: This </a:t>
            </a:r>
            <a:r>
              <a:rPr lang="de-DE" b="1" dirty="0" err="1"/>
              <a:t>is</a:t>
            </a:r>
            <a:r>
              <a:rPr lang="de-DE" b="1" dirty="0"/>
              <a:t> a </a:t>
            </a:r>
            <a:r>
              <a:rPr lang="de-DE" b="1" dirty="0" err="1"/>
              <a:t>special</a:t>
            </a:r>
            <a:r>
              <a:rPr lang="de-DE" b="1" dirty="0"/>
              <a:t> and </a:t>
            </a:r>
            <a:r>
              <a:rPr lang="de-DE" b="1" dirty="0" err="1"/>
              <a:t>attractive</a:t>
            </a:r>
            <a:r>
              <a:rPr lang="de-DE" b="1" dirty="0"/>
              <a:t> </a:t>
            </a:r>
            <a:r>
              <a:rPr lang="de-DE" b="1" dirty="0" err="1"/>
              <a:t>opportunity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SMEs – a </a:t>
            </a:r>
            <a:r>
              <a:rPr lang="de-DE" b="1" dirty="0" err="1"/>
              <a:t>single</a:t>
            </a:r>
            <a:r>
              <a:rPr lang="de-DE" b="1" dirty="0"/>
              <a:t> </a:t>
            </a:r>
            <a:r>
              <a:rPr lang="de-DE" b="1" dirty="0" err="1"/>
              <a:t>student</a:t>
            </a:r>
            <a:r>
              <a:rPr lang="de-DE" b="1" dirty="0"/>
              <a:t>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already</a:t>
            </a:r>
            <a:r>
              <a:rPr lang="de-DE" b="1" dirty="0"/>
              <a:t> </a:t>
            </a:r>
            <a:r>
              <a:rPr lang="de-DE" b="1" dirty="0" err="1"/>
              <a:t>make</a:t>
            </a:r>
            <a:r>
              <a:rPr lang="de-DE" b="1" dirty="0"/>
              <a:t> a </a:t>
            </a:r>
            <a:r>
              <a:rPr lang="de-DE" b="1" dirty="0" err="1"/>
              <a:t>decisive</a:t>
            </a:r>
            <a:r>
              <a:rPr lang="de-DE" b="1" dirty="0"/>
              <a:t> </a:t>
            </a:r>
            <a:r>
              <a:rPr lang="de-DE" b="1" dirty="0" err="1"/>
              <a:t>difference</a:t>
            </a:r>
            <a:r>
              <a:rPr lang="de-DE" b="1" dirty="0"/>
              <a:t>!</a:t>
            </a:r>
            <a:endParaRPr lang="de-AT" b="1" dirty="0"/>
          </a:p>
        </p:txBody>
      </p:sp>
      <p:pic>
        <p:nvPicPr>
          <p:cNvPr id="5" name="Afbeelding 6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2</a:t>
            </a:fld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1023257" y="1502229"/>
            <a:ext cx="73805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sz="3200" b="1" dirty="0" smtClean="0"/>
              <a:t>Content </a:t>
            </a:r>
            <a:r>
              <a:rPr lang="de-AT" sz="3200" b="1" dirty="0" err="1" smtClean="0"/>
              <a:t>of</a:t>
            </a:r>
            <a:r>
              <a:rPr lang="de-AT" sz="3200" b="1" dirty="0" smtClean="0"/>
              <a:t> </a:t>
            </a:r>
            <a:r>
              <a:rPr lang="de-AT" sz="3200" b="1" dirty="0" err="1" smtClean="0"/>
              <a:t>Presentation</a:t>
            </a:r>
            <a:endParaRPr lang="de-AT" sz="3200" b="1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AT" sz="2400" dirty="0" err="1" smtClean="0"/>
              <a:t>Introduction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and </a:t>
            </a:r>
            <a:r>
              <a:rPr lang="de-AT" sz="2400" dirty="0" err="1" smtClean="0"/>
              <a:t>History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Work Integrated Education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AT" sz="2400" dirty="0" err="1" smtClean="0"/>
              <a:t>Introduction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specific</a:t>
            </a:r>
            <a:r>
              <a:rPr lang="de-AT" sz="2400" dirty="0" smtClean="0"/>
              <a:t> </a:t>
            </a:r>
            <a:r>
              <a:rPr lang="de-AT" sz="2400" dirty="0" err="1" smtClean="0"/>
              <a:t>programmes</a:t>
            </a:r>
            <a:r>
              <a:rPr lang="de-AT" sz="2400" dirty="0" smtClean="0"/>
              <a:t> at FH JOANNEUM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AT" sz="2400" dirty="0" smtClean="0"/>
              <a:t>Innovation </a:t>
            </a:r>
            <a:r>
              <a:rPr lang="de-AT" sz="2400" dirty="0" err="1" smtClean="0"/>
              <a:t>of</a:t>
            </a:r>
            <a:r>
              <a:rPr lang="de-AT" sz="2400" dirty="0" smtClean="0"/>
              <a:t> Curriculum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meet</a:t>
            </a:r>
            <a:r>
              <a:rPr lang="de-AT" sz="2400" dirty="0" smtClean="0"/>
              <a:t> Work </a:t>
            </a:r>
            <a:r>
              <a:rPr lang="de-AT" sz="2400" dirty="0" err="1" smtClean="0"/>
              <a:t>Requirements</a:t>
            </a:r>
            <a:r>
              <a:rPr lang="de-AT" sz="2400" dirty="0" smtClean="0"/>
              <a:t> </a:t>
            </a:r>
            <a:endParaRPr lang="de-AT" sz="2400" dirty="0" smtClean="0"/>
          </a:p>
          <a:p>
            <a:pPr marL="800100" lvl="1" indent="-342900">
              <a:spcAft>
                <a:spcPts val="1200"/>
              </a:spcAft>
              <a:buFont typeface="+mj-lt"/>
              <a:buAutoNum type="alphaLcPeriod"/>
            </a:pPr>
            <a:r>
              <a:rPr lang="de-AT" sz="2400" dirty="0" err="1" smtClean="0"/>
              <a:t>Example</a:t>
            </a:r>
            <a:r>
              <a:rPr lang="de-AT" sz="2400" dirty="0" smtClean="0"/>
              <a:t>: </a:t>
            </a:r>
            <a:r>
              <a:rPr lang="de-AT" sz="2400" dirty="0" err="1" smtClean="0"/>
              <a:t>How</a:t>
            </a:r>
            <a:r>
              <a:rPr lang="de-AT" sz="2400" dirty="0" smtClean="0"/>
              <a:t> </a:t>
            </a:r>
            <a:r>
              <a:rPr lang="de-AT" sz="2400" dirty="0" err="1" smtClean="0"/>
              <a:t>can</a:t>
            </a:r>
            <a:r>
              <a:rPr lang="de-AT" sz="2400" dirty="0" smtClean="0"/>
              <a:t> </a:t>
            </a:r>
            <a:r>
              <a:rPr lang="de-AT" sz="2400" dirty="0" err="1" smtClean="0"/>
              <a:t>we</a:t>
            </a:r>
            <a:r>
              <a:rPr lang="de-AT" sz="2400" dirty="0" smtClean="0"/>
              <a:t> </a:t>
            </a:r>
            <a:r>
              <a:rPr lang="de-AT" sz="2400" dirty="0" err="1" smtClean="0"/>
              <a:t>best</a:t>
            </a:r>
            <a:r>
              <a:rPr lang="de-AT" sz="2400" dirty="0" smtClean="0"/>
              <a:t> </a:t>
            </a:r>
            <a:r>
              <a:rPr lang="de-AT" sz="2400" dirty="0" err="1" smtClean="0"/>
              <a:t>prepare</a:t>
            </a:r>
            <a:r>
              <a:rPr lang="de-AT" sz="2400" dirty="0" smtClean="0"/>
              <a:t> </a:t>
            </a:r>
            <a:r>
              <a:rPr lang="de-AT" sz="2400" dirty="0" err="1" smtClean="0"/>
              <a:t>students</a:t>
            </a:r>
            <a:r>
              <a:rPr lang="de-AT" sz="2400" dirty="0" smtClean="0"/>
              <a:t> </a:t>
            </a:r>
            <a:r>
              <a:rPr lang="de-AT" sz="2400" dirty="0" err="1" smtClean="0"/>
              <a:t>for</a:t>
            </a:r>
            <a:r>
              <a:rPr lang="de-AT" sz="2400" dirty="0" smtClean="0"/>
              <a:t> </a:t>
            </a:r>
            <a:r>
              <a:rPr lang="de-AT" sz="2400" dirty="0" err="1" smtClean="0"/>
              <a:t>their</a:t>
            </a:r>
            <a:r>
              <a:rPr lang="de-AT" sz="2400" dirty="0" smtClean="0"/>
              <a:t> </a:t>
            </a:r>
            <a:r>
              <a:rPr lang="de-AT" sz="2400" dirty="0" err="1" smtClean="0"/>
              <a:t>entrance</a:t>
            </a:r>
            <a:r>
              <a:rPr lang="de-AT" sz="2400" dirty="0" smtClean="0"/>
              <a:t> </a:t>
            </a:r>
            <a:r>
              <a:rPr lang="de-AT" sz="2400" dirty="0" err="1" smtClean="0"/>
              <a:t>into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world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work</a:t>
            </a:r>
            <a:r>
              <a:rPr lang="de-AT" sz="2400" dirty="0" smtClean="0"/>
              <a:t>?</a:t>
            </a:r>
            <a:endParaRPr lang="de-AT" sz="2400" dirty="0"/>
          </a:p>
          <a:p>
            <a:pPr marL="800100" lvl="1" indent="-342900">
              <a:spcAft>
                <a:spcPts val="1200"/>
              </a:spcAft>
              <a:buFont typeface="+mj-lt"/>
              <a:buAutoNum type="alphaLcPeriod"/>
            </a:pPr>
            <a:r>
              <a:rPr lang="de-AT" sz="2400" dirty="0" err="1" smtClean="0"/>
              <a:t>Example</a:t>
            </a:r>
            <a:r>
              <a:rPr lang="de-AT" sz="2400" dirty="0" smtClean="0"/>
              <a:t>: </a:t>
            </a:r>
            <a:r>
              <a:rPr lang="de-AT" sz="2400" dirty="0" err="1" smtClean="0"/>
              <a:t>How</a:t>
            </a:r>
            <a:r>
              <a:rPr lang="de-AT" sz="2400" dirty="0" smtClean="0"/>
              <a:t> </a:t>
            </a:r>
            <a:r>
              <a:rPr lang="de-AT" sz="2400" dirty="0" err="1" smtClean="0"/>
              <a:t>can</a:t>
            </a:r>
            <a:r>
              <a:rPr lang="de-AT" sz="2400" dirty="0" smtClean="0"/>
              <a:t> </a:t>
            </a:r>
            <a:r>
              <a:rPr lang="de-AT" sz="2400" dirty="0" err="1" smtClean="0"/>
              <a:t>we</a:t>
            </a:r>
            <a:r>
              <a:rPr lang="de-AT" sz="2400" dirty="0" smtClean="0"/>
              <a:t> </a:t>
            </a:r>
            <a:r>
              <a:rPr lang="de-AT" sz="2400" dirty="0" err="1" smtClean="0"/>
              <a:t>support</a:t>
            </a:r>
            <a:r>
              <a:rPr lang="de-AT" sz="2400" dirty="0" smtClean="0"/>
              <a:t> </a:t>
            </a:r>
            <a:r>
              <a:rPr lang="de-AT" sz="2400" dirty="0" err="1" smtClean="0"/>
              <a:t>companies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include</a:t>
            </a:r>
            <a:r>
              <a:rPr lang="de-AT" sz="2400" dirty="0" smtClean="0"/>
              <a:t> </a:t>
            </a:r>
            <a:r>
              <a:rPr lang="de-AT" sz="2400" dirty="0" err="1" smtClean="0"/>
              <a:t>renewable</a:t>
            </a:r>
            <a:r>
              <a:rPr lang="de-AT" sz="2400" dirty="0" smtClean="0"/>
              <a:t> </a:t>
            </a:r>
            <a:r>
              <a:rPr lang="de-AT" sz="2400" dirty="0" err="1" smtClean="0"/>
              <a:t>energy</a:t>
            </a:r>
            <a:r>
              <a:rPr lang="de-AT" sz="2400" dirty="0" smtClean="0"/>
              <a:t> and </a:t>
            </a:r>
            <a:r>
              <a:rPr lang="de-AT" sz="2400" dirty="0" err="1" smtClean="0"/>
              <a:t>energy</a:t>
            </a:r>
            <a:r>
              <a:rPr lang="de-AT" sz="2400" dirty="0" smtClean="0"/>
              <a:t> </a:t>
            </a:r>
            <a:r>
              <a:rPr lang="de-AT" sz="2400" dirty="0" err="1" smtClean="0"/>
              <a:t>efficiency</a:t>
            </a:r>
            <a:r>
              <a:rPr lang="de-AT" sz="2400" dirty="0"/>
              <a:t>?</a:t>
            </a:r>
          </a:p>
        </p:txBody>
      </p:sp>
      <p:pic>
        <p:nvPicPr>
          <p:cNvPr id="4" name="Afbeelding 6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20</a:t>
            </a:fld>
            <a:endParaRPr lang="de-AT" dirty="0"/>
          </a:p>
        </p:txBody>
      </p:sp>
      <p:sp>
        <p:nvSpPr>
          <p:cNvPr id="3" name="Foliennummernplatzhalt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5E4447-EB8F-4A6E-B3F8-F4810170BCA0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28082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8082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7450"/>
            <a:ext cx="28082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67841"/>
              </p:ext>
            </p:extLst>
          </p:nvPr>
        </p:nvGraphicFramePr>
        <p:xfrm>
          <a:off x="6207315" y="2859108"/>
          <a:ext cx="294957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ld" r:id="rId6" imgW="1867680" imgH="2858040" progId="Word.Picture.8">
                  <p:embed/>
                </p:oleObj>
              </mc:Choice>
              <mc:Fallback>
                <p:oleObj name="Bild" r:id="rId6" imgW="1867680" imgH="28580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315" y="2859108"/>
                        <a:ext cx="294957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090127" y="919460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b="1" dirty="0" err="1" smtClean="0"/>
              <a:t>Thank</a:t>
            </a:r>
            <a:r>
              <a:rPr lang="de-AT" sz="5400" b="1" dirty="0" smtClean="0"/>
              <a:t> </a:t>
            </a:r>
            <a:r>
              <a:rPr lang="de-AT" sz="5400" b="1" dirty="0" err="1" smtClean="0"/>
              <a:t>you</a:t>
            </a:r>
            <a:r>
              <a:rPr lang="de-AT" sz="5400" b="1" dirty="0" smtClean="0"/>
              <a:t> </a:t>
            </a:r>
          </a:p>
          <a:p>
            <a:r>
              <a:rPr lang="de-AT" sz="5400" b="1" dirty="0" err="1" smtClean="0"/>
              <a:t>for</a:t>
            </a:r>
            <a:r>
              <a:rPr lang="de-AT" sz="5400" b="1" dirty="0" smtClean="0"/>
              <a:t> </a:t>
            </a:r>
            <a:r>
              <a:rPr lang="de-AT" sz="5400" b="1" dirty="0" err="1" smtClean="0"/>
              <a:t>your</a:t>
            </a:r>
            <a:r>
              <a:rPr lang="de-AT" sz="5400" b="1" dirty="0" smtClean="0"/>
              <a:t> </a:t>
            </a:r>
            <a:r>
              <a:rPr lang="de-AT" sz="5400" b="1" dirty="0" err="1" smtClean="0"/>
              <a:t>attention</a:t>
            </a:r>
            <a:r>
              <a:rPr lang="de-AT" sz="5400" b="1" dirty="0" smtClean="0"/>
              <a:t>!</a:t>
            </a:r>
          </a:p>
          <a:p>
            <a:endParaRPr lang="de-AT" sz="5400" b="1" dirty="0" smtClean="0"/>
          </a:p>
          <a:p>
            <a:endParaRPr lang="de-AT" sz="5400" b="1" dirty="0"/>
          </a:p>
        </p:txBody>
      </p:sp>
      <p:sp>
        <p:nvSpPr>
          <p:cNvPr id="9" name="Rechteck 8"/>
          <p:cNvSpPr/>
          <p:nvPr/>
        </p:nvSpPr>
        <p:spPr>
          <a:xfrm>
            <a:off x="3222038" y="2859108"/>
            <a:ext cx="2937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I </a:t>
            </a:r>
            <a:r>
              <a:rPr lang="de-AT" sz="2800" b="1" dirty="0" err="1"/>
              <a:t>hope</a:t>
            </a:r>
            <a:r>
              <a:rPr lang="de-AT" sz="2800" b="1" dirty="0"/>
              <a:t> </a:t>
            </a:r>
            <a:r>
              <a:rPr lang="de-AT" sz="2800" b="1" dirty="0" smtClean="0"/>
              <a:t>PRAXIS </a:t>
            </a:r>
            <a:r>
              <a:rPr lang="de-AT" sz="2800" b="1" dirty="0" err="1" smtClean="0"/>
              <a:t>continues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to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be</a:t>
            </a:r>
            <a:r>
              <a:rPr lang="de-AT" sz="2800" b="1" dirty="0" smtClean="0"/>
              <a:t> a </a:t>
            </a:r>
            <a:r>
              <a:rPr lang="de-AT" sz="2800" b="1" dirty="0" err="1" smtClean="0"/>
              <a:t>facilitator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for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university</a:t>
            </a:r>
            <a:r>
              <a:rPr lang="de-AT" sz="2800" b="1" dirty="0" smtClean="0"/>
              <a:t> – </a:t>
            </a:r>
            <a:r>
              <a:rPr lang="de-AT" sz="2800" b="1" dirty="0" err="1" smtClean="0"/>
              <a:t>industry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cooperation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towards</a:t>
            </a:r>
            <a:r>
              <a:rPr lang="de-AT" sz="2800" b="1" dirty="0" smtClean="0"/>
              <a:t> </a:t>
            </a:r>
            <a:r>
              <a:rPr lang="de-AT" sz="2800" b="1" dirty="0"/>
              <a:t>a </a:t>
            </a:r>
            <a:r>
              <a:rPr lang="de-AT" sz="2800" b="1" dirty="0" err="1"/>
              <a:t>sustainable</a:t>
            </a:r>
            <a:r>
              <a:rPr lang="de-AT" sz="2800" b="1" dirty="0"/>
              <a:t> </a:t>
            </a:r>
            <a:r>
              <a:rPr lang="de-AT" sz="2800" b="1" dirty="0" err="1"/>
              <a:t>future</a:t>
            </a:r>
            <a:r>
              <a:rPr lang="de-AT" sz="2800" b="1" dirty="0"/>
              <a:t>.</a:t>
            </a:r>
          </a:p>
        </p:txBody>
      </p:sp>
      <p:pic>
        <p:nvPicPr>
          <p:cNvPr id="11" name="Afbeelding 6" descr="0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3</a:t>
            </a:fld>
            <a:endParaRPr lang="de-AT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4555" y="87471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+mn-lt"/>
              </a:rPr>
              <a:t>Work and Education</a:t>
            </a:r>
          </a:p>
        </p:txBody>
      </p:sp>
      <p:sp>
        <p:nvSpPr>
          <p:cNvPr id="4" name="Textfeld 9"/>
          <p:cNvSpPr txBox="1">
            <a:spLocks noChangeArrowheads="1"/>
          </p:cNvSpPr>
          <p:nvPr/>
        </p:nvSpPr>
        <p:spPr bwMode="auto">
          <a:xfrm>
            <a:off x="476780" y="1689101"/>
            <a:ext cx="828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 dirty="0"/>
              <a:t>&gt; 100 000 BC	   10 000 BC	</a:t>
            </a:r>
            <a:r>
              <a:rPr lang="de-AT" dirty="0" smtClean="0"/>
              <a:t>1000 BC</a:t>
            </a:r>
            <a:r>
              <a:rPr lang="de-AT" dirty="0"/>
              <a:t>		</a:t>
            </a:r>
            <a:r>
              <a:rPr lang="de-AT" dirty="0" smtClean="0"/>
              <a:t>1700 AD</a:t>
            </a:r>
            <a:r>
              <a:rPr lang="de-AT" dirty="0"/>
              <a:t>	</a:t>
            </a:r>
            <a:r>
              <a:rPr lang="de-AT" dirty="0" smtClean="0"/>
              <a:t> 1900 AD</a:t>
            </a:r>
            <a:endParaRPr lang="de-AT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48217" y="5432426"/>
            <a:ext cx="8135938" cy="923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AT" b="1">
              <a:solidFill>
                <a:schemeClr val="bg1"/>
              </a:solidFill>
            </a:endParaRPr>
          </a:p>
          <a:p>
            <a:pPr algn="ctr" eaLnBrk="1" hangingPunct="1"/>
            <a:r>
              <a:rPr lang="de-AT" b="1">
                <a:solidFill>
                  <a:schemeClr val="bg1"/>
                </a:solidFill>
              </a:rPr>
              <a:t>Learning</a:t>
            </a:r>
          </a:p>
          <a:p>
            <a:pPr algn="ctr" eaLnBrk="1" hangingPunct="1"/>
            <a:endParaRPr lang="de-AT" b="1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51680" y="3921126"/>
            <a:ext cx="2881312" cy="922337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AT" b="1">
              <a:solidFill>
                <a:schemeClr val="bg1"/>
              </a:solidFill>
            </a:endParaRPr>
          </a:p>
          <a:p>
            <a:pPr algn="ctr" eaLnBrk="1" hangingPunct="1"/>
            <a:r>
              <a:rPr lang="de-AT" b="1">
                <a:solidFill>
                  <a:schemeClr val="bg1"/>
                </a:solidFill>
              </a:rPr>
              <a:t>Work Based Learning</a:t>
            </a:r>
          </a:p>
          <a:p>
            <a:pPr algn="ctr" eaLnBrk="1" hangingPunct="1"/>
            <a:endParaRPr lang="de-AT" b="1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724930" y="2336801"/>
            <a:ext cx="2087562" cy="922337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AT" b="1">
              <a:solidFill>
                <a:schemeClr val="bg1"/>
              </a:solidFill>
            </a:endParaRPr>
          </a:p>
          <a:p>
            <a:pPr algn="ctr" eaLnBrk="1" hangingPunct="1"/>
            <a:r>
              <a:rPr lang="de-AT" b="1">
                <a:solidFill>
                  <a:schemeClr val="bg1"/>
                </a:solidFill>
              </a:rPr>
              <a:t>Higher Education</a:t>
            </a:r>
          </a:p>
          <a:p>
            <a:pPr algn="ctr" eaLnBrk="1" hangingPunct="1"/>
            <a:endParaRPr lang="de-AT" b="1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732992" y="3921126"/>
            <a:ext cx="2951163" cy="922337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AT" b="1">
              <a:solidFill>
                <a:schemeClr val="bg1"/>
              </a:solidFill>
            </a:endParaRPr>
          </a:p>
          <a:p>
            <a:pPr algn="ctr" eaLnBrk="1" hangingPunct="1"/>
            <a:r>
              <a:rPr lang="de-AT" b="1">
                <a:solidFill>
                  <a:schemeClr val="bg1"/>
                </a:solidFill>
              </a:rPr>
              <a:t>Co-operative and Work Integrated Learning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812492" y="2336801"/>
            <a:ext cx="1871663" cy="922337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b="1">
                <a:solidFill>
                  <a:schemeClr val="bg1"/>
                </a:solidFill>
              </a:rPr>
              <a:t>Coop and Work Integrated Education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24930" y="2057401"/>
            <a:ext cx="10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4060296" y="1346426"/>
            <a:ext cx="508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err="1" smtClean="0">
                <a:solidFill>
                  <a:srgbClr val="FF0000"/>
                </a:solidFill>
              </a:rPr>
              <a:t>Challenges</a:t>
            </a:r>
            <a:r>
              <a:rPr lang="de-AT" sz="1400" b="1" dirty="0" smtClean="0">
                <a:solidFill>
                  <a:srgbClr val="FF0000"/>
                </a:solidFill>
              </a:rPr>
              <a:t> </a:t>
            </a:r>
            <a:r>
              <a:rPr lang="de-AT" sz="1400" b="1" dirty="0" err="1" smtClean="0">
                <a:solidFill>
                  <a:srgbClr val="FF0000"/>
                </a:solidFill>
              </a:rPr>
              <a:t>for</a:t>
            </a:r>
            <a:r>
              <a:rPr lang="de-AT" sz="1400" b="1" dirty="0" smtClean="0">
                <a:solidFill>
                  <a:srgbClr val="FF0000"/>
                </a:solidFill>
              </a:rPr>
              <a:t> HEI:       Science – </a:t>
            </a:r>
            <a:r>
              <a:rPr lang="de-AT" sz="1400" b="1" dirty="0" err="1" smtClean="0">
                <a:solidFill>
                  <a:srgbClr val="FF0000"/>
                </a:solidFill>
              </a:rPr>
              <a:t>Nations</a:t>
            </a:r>
            <a:r>
              <a:rPr lang="de-AT" sz="1400" b="1" dirty="0" smtClean="0">
                <a:solidFill>
                  <a:srgbClr val="FF0000"/>
                </a:solidFill>
              </a:rPr>
              <a:t> – </a:t>
            </a:r>
            <a:r>
              <a:rPr lang="de-AT" sz="1400" b="1" dirty="0" err="1" smtClean="0">
                <a:solidFill>
                  <a:srgbClr val="FF0000"/>
                </a:solidFill>
              </a:rPr>
              <a:t>Industry</a:t>
            </a:r>
            <a:r>
              <a:rPr lang="de-AT" sz="1400" b="1" dirty="0" smtClean="0">
                <a:solidFill>
                  <a:srgbClr val="FF0000"/>
                </a:solidFill>
              </a:rPr>
              <a:t> - WWW</a:t>
            </a:r>
            <a:endParaRPr lang="de-AT" sz="1400" b="1" dirty="0">
              <a:solidFill>
                <a:srgbClr val="FF0000"/>
              </a:solidFill>
            </a:endParaRPr>
          </a:p>
        </p:txBody>
      </p:sp>
      <p:pic>
        <p:nvPicPr>
          <p:cNvPr id="12" name="Afbeelding 6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629400" y="6363760"/>
            <a:ext cx="2057400" cy="365125"/>
          </a:xfrm>
        </p:spPr>
        <p:txBody>
          <a:bodyPr/>
          <a:lstStyle/>
          <a:p>
            <a:fld id="{9254AF11-C092-464C-AC57-28456C3D182D}" type="slidenum">
              <a:rPr lang="de-AT" smtClean="0"/>
              <a:t>4</a:t>
            </a:fld>
            <a:endParaRPr lang="de-AT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667" y="657623"/>
            <a:ext cx="8528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Struggling for Positioning of Higher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Education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in Modern Societies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4118621" y="2903310"/>
            <a:ext cx="0" cy="2624666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6" name="Gerade Verbindung mit Pfeil 5"/>
          <p:cNvCxnSpPr/>
          <p:nvPr/>
        </p:nvCxnSpPr>
        <p:spPr>
          <a:xfrm flipV="1">
            <a:off x="2713154" y="4300310"/>
            <a:ext cx="2726267" cy="33868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/>
        </p:spPr>
      </p:cxn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2563400" y="1927527"/>
            <a:ext cx="3097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Flexible, individual </a:t>
            </a: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learning</a:t>
            </a:r>
            <a:endParaRPr kumimoji="0" lang="de-AT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feld 16"/>
          <p:cNvSpPr txBox="1">
            <a:spLocks noChangeArrowheads="1"/>
          </p:cNvSpPr>
          <p:nvPr/>
        </p:nvSpPr>
        <p:spPr bwMode="auto">
          <a:xfrm>
            <a:off x="2570015" y="5836745"/>
            <a:ext cx="3097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Massification</a:t>
            </a:r>
            <a:endParaRPr kumimoji="0" lang="de-AT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feld 17"/>
          <p:cNvSpPr txBox="1">
            <a:spLocks noChangeArrowheads="1"/>
          </p:cNvSpPr>
          <p:nvPr/>
        </p:nvSpPr>
        <p:spPr bwMode="auto">
          <a:xfrm rot="16200000">
            <a:off x="65469" y="4100254"/>
            <a:ext cx="3097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Labour </a:t>
            </a: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market</a:t>
            </a: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de-A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driven</a:t>
            </a:r>
            <a:endParaRPr kumimoji="0" lang="de-AT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feld 19"/>
          <p:cNvSpPr txBox="1">
            <a:spLocks noChangeArrowheads="1"/>
          </p:cNvSpPr>
          <p:nvPr/>
        </p:nvSpPr>
        <p:spPr bwMode="auto">
          <a:xfrm rot="5400000">
            <a:off x="5174559" y="3980234"/>
            <a:ext cx="3097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“Pure Education” / Personal </a:t>
            </a: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Development</a:t>
            </a:r>
          </a:p>
        </p:txBody>
      </p:sp>
      <p:pic>
        <p:nvPicPr>
          <p:cNvPr id="11" name="Afbeelding 6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5</a:t>
            </a:fld>
            <a:endParaRPr lang="de-AT" dirty="0"/>
          </a:p>
        </p:txBody>
      </p:sp>
      <p:sp>
        <p:nvSpPr>
          <p:cNvPr id="3" name="Textfeld 13"/>
          <p:cNvSpPr txBox="1">
            <a:spLocks noChangeArrowheads="1"/>
          </p:cNvSpPr>
          <p:nvPr/>
        </p:nvSpPr>
        <p:spPr bwMode="auto">
          <a:xfrm>
            <a:off x="594255" y="6278563"/>
            <a:ext cx="8281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AT"/>
              <a:t>Age: 		18-22		23-27			&gt;30</a:t>
            </a:r>
          </a:p>
        </p:txBody>
      </p:sp>
      <p:sp>
        <p:nvSpPr>
          <p:cNvPr id="4" name="Rechteck 3"/>
          <p:cNvSpPr/>
          <p:nvPr/>
        </p:nvSpPr>
        <p:spPr>
          <a:xfrm>
            <a:off x="3947055" y="4271963"/>
            <a:ext cx="2160587" cy="863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 err="1"/>
              <a:t>Stay</a:t>
            </a:r>
            <a:r>
              <a:rPr lang="de-AT" dirty="0"/>
              <a:t> </a:t>
            </a:r>
            <a:r>
              <a:rPr lang="de-AT" dirty="0" err="1"/>
              <a:t>at</a:t>
            </a:r>
            <a:r>
              <a:rPr lang="de-AT" dirty="0"/>
              <a:t> University </a:t>
            </a:r>
            <a:r>
              <a:rPr lang="de-AT" dirty="0" err="1"/>
              <a:t>because</a:t>
            </a:r>
            <a:r>
              <a:rPr lang="de-AT" dirty="0"/>
              <a:t> </a:t>
            </a:r>
            <a:r>
              <a:rPr lang="de-AT" dirty="0" err="1"/>
              <a:t>they</a:t>
            </a:r>
            <a:r>
              <a:rPr lang="de-AT" dirty="0"/>
              <a:t> do not  </a:t>
            </a:r>
            <a:r>
              <a:rPr lang="de-AT" dirty="0" err="1"/>
              <a:t>want</a:t>
            </a:r>
            <a:r>
              <a:rPr lang="de-AT" dirty="0"/>
              <a:t> a </a:t>
            </a:r>
            <a:r>
              <a:rPr lang="de-AT" dirty="0" err="1"/>
              <a:t>job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1386417" y="1751013"/>
            <a:ext cx="2347913" cy="23764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/>
              <a:t>Go </a:t>
            </a:r>
            <a:r>
              <a:rPr lang="de-AT" dirty="0" err="1"/>
              <a:t>to</a:t>
            </a:r>
            <a:r>
              <a:rPr lang="de-AT" dirty="0"/>
              <a:t> University </a:t>
            </a:r>
          </a:p>
          <a:p>
            <a:pPr algn="ctr">
              <a:defRPr/>
            </a:pPr>
            <a:r>
              <a:rPr lang="de-AT" dirty="0" err="1"/>
              <a:t>to</a:t>
            </a:r>
            <a:r>
              <a:rPr lang="de-AT" dirty="0"/>
              <a:t> find a Job </a:t>
            </a:r>
          </a:p>
        </p:txBody>
      </p:sp>
      <p:sp>
        <p:nvSpPr>
          <p:cNvPr id="6" name="Rechteck 5"/>
          <p:cNvSpPr/>
          <p:nvPr/>
        </p:nvSpPr>
        <p:spPr>
          <a:xfrm>
            <a:off x="3947055" y="5280025"/>
            <a:ext cx="4529137" cy="93503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/>
              <a:t>Go </a:t>
            </a:r>
            <a:r>
              <a:rPr lang="de-AT" dirty="0" err="1"/>
              <a:t>to</a:t>
            </a:r>
            <a:r>
              <a:rPr lang="de-AT" dirty="0"/>
              <a:t> University </a:t>
            </a:r>
            <a:r>
              <a:rPr lang="de-AT" dirty="0" err="1"/>
              <a:t>to</a:t>
            </a:r>
            <a:r>
              <a:rPr lang="de-AT" dirty="0"/>
              <a:t> find a </a:t>
            </a:r>
            <a:r>
              <a:rPr lang="de-AT" dirty="0" err="1"/>
              <a:t>better</a:t>
            </a:r>
            <a:r>
              <a:rPr lang="de-AT" dirty="0"/>
              <a:t> Job</a:t>
            </a:r>
          </a:p>
        </p:txBody>
      </p:sp>
      <p:sp>
        <p:nvSpPr>
          <p:cNvPr id="7" name="Rechteck 6"/>
          <p:cNvSpPr/>
          <p:nvPr/>
        </p:nvSpPr>
        <p:spPr>
          <a:xfrm>
            <a:off x="3947055" y="3335338"/>
            <a:ext cx="2160587" cy="7921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 err="1"/>
              <a:t>Stay</a:t>
            </a:r>
            <a:r>
              <a:rPr lang="de-AT" dirty="0"/>
              <a:t> </a:t>
            </a:r>
            <a:r>
              <a:rPr lang="de-AT" dirty="0" err="1"/>
              <a:t>at</a:t>
            </a:r>
            <a:r>
              <a:rPr lang="de-AT" dirty="0"/>
              <a:t> University </a:t>
            </a:r>
            <a:r>
              <a:rPr lang="de-AT" dirty="0" err="1"/>
              <a:t>because</a:t>
            </a:r>
            <a:r>
              <a:rPr lang="de-AT" dirty="0"/>
              <a:t> </a:t>
            </a:r>
            <a:r>
              <a:rPr lang="de-AT" dirty="0" err="1"/>
              <a:t>they</a:t>
            </a:r>
            <a:r>
              <a:rPr lang="de-AT" dirty="0"/>
              <a:t> do not find a Job</a:t>
            </a:r>
          </a:p>
        </p:txBody>
      </p:sp>
      <p:sp>
        <p:nvSpPr>
          <p:cNvPr id="8" name="Rechteck 7"/>
          <p:cNvSpPr/>
          <p:nvPr/>
        </p:nvSpPr>
        <p:spPr>
          <a:xfrm>
            <a:off x="1386417" y="4271963"/>
            <a:ext cx="2347913" cy="863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/>
              <a:t>Go </a:t>
            </a:r>
            <a:r>
              <a:rPr lang="de-AT" dirty="0" err="1"/>
              <a:t>to</a:t>
            </a:r>
            <a:r>
              <a:rPr lang="de-AT" dirty="0"/>
              <a:t> University </a:t>
            </a:r>
          </a:p>
          <a:p>
            <a:pPr algn="ctr">
              <a:defRPr/>
            </a:pPr>
            <a:r>
              <a:rPr lang="de-AT" dirty="0" err="1"/>
              <a:t>to</a:t>
            </a:r>
            <a:r>
              <a:rPr lang="de-AT" dirty="0"/>
              <a:t> not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take</a:t>
            </a:r>
            <a:r>
              <a:rPr lang="de-AT" dirty="0"/>
              <a:t> a Job</a:t>
            </a:r>
          </a:p>
        </p:txBody>
      </p:sp>
      <p:sp>
        <p:nvSpPr>
          <p:cNvPr id="9" name="Rechteck 8"/>
          <p:cNvSpPr/>
          <p:nvPr/>
        </p:nvSpPr>
        <p:spPr>
          <a:xfrm>
            <a:off x="3947055" y="2378075"/>
            <a:ext cx="2160587" cy="812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 err="1"/>
              <a:t>Stay</a:t>
            </a:r>
            <a:r>
              <a:rPr lang="de-AT" dirty="0"/>
              <a:t> </a:t>
            </a:r>
            <a:r>
              <a:rPr lang="de-AT" dirty="0" err="1"/>
              <a:t>at</a:t>
            </a:r>
            <a:r>
              <a:rPr lang="de-AT" dirty="0"/>
              <a:t> University </a:t>
            </a:r>
            <a:r>
              <a:rPr lang="de-AT" dirty="0" err="1"/>
              <a:t>to</a:t>
            </a:r>
            <a:r>
              <a:rPr lang="de-AT" dirty="0"/>
              <a:t> find a Job</a:t>
            </a:r>
          </a:p>
        </p:txBody>
      </p:sp>
      <p:sp>
        <p:nvSpPr>
          <p:cNvPr id="13" name="Rechteck 12"/>
          <p:cNvSpPr/>
          <p:nvPr/>
        </p:nvSpPr>
        <p:spPr>
          <a:xfrm>
            <a:off x="6317192" y="3479800"/>
            <a:ext cx="2159000" cy="1655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/>
              <a:t>Personal </a:t>
            </a:r>
            <a:r>
              <a:rPr lang="de-AT" dirty="0" err="1"/>
              <a:t>and</a:t>
            </a:r>
            <a:r>
              <a:rPr lang="de-AT" dirty="0"/>
              <a:t> System </a:t>
            </a:r>
            <a:r>
              <a:rPr lang="de-AT" dirty="0" err="1"/>
              <a:t>Failure</a:t>
            </a:r>
            <a:r>
              <a:rPr lang="de-AT" dirty="0"/>
              <a:t> / </a:t>
            </a:r>
            <a:r>
              <a:rPr lang="de-AT" dirty="0" err="1"/>
              <a:t>Crisis</a:t>
            </a:r>
            <a:endParaRPr lang="de-AT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0133" y="518351"/>
            <a:ext cx="8528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Struggling for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Labor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Market Integration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 Modern Societies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12" y="5270500"/>
            <a:ext cx="1395888" cy="104556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845" y="2361205"/>
            <a:ext cx="1395888" cy="104556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404" y="1279028"/>
            <a:ext cx="1395888" cy="1045569"/>
          </a:xfrm>
          <a:prstGeom prst="rect">
            <a:avLst/>
          </a:prstGeom>
        </p:spPr>
      </p:pic>
      <p:pic>
        <p:nvPicPr>
          <p:cNvPr id="18" name="Afbeelding 6" descr="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6</a:t>
            </a:fld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99533" y="1302702"/>
            <a:ext cx="80158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core elements of CWIE are the </a:t>
            </a:r>
            <a:r>
              <a:rPr lang="en-GB" b="1" dirty="0"/>
              <a:t>close and continuous cooperation between higher education and enterprises</a:t>
            </a:r>
            <a:r>
              <a:rPr lang="en-GB" dirty="0"/>
              <a:t> and their representatives, and a wide range of specific elements to integrate academic curricular and professional tasks and temporary employment to form a unique and individual educational system for each participating student.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499533" y="846154"/>
            <a:ext cx="770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/>
              <a:t>Introduction</a:t>
            </a:r>
            <a:r>
              <a:rPr lang="de-AT" sz="2400" b="1" dirty="0"/>
              <a:t> </a:t>
            </a:r>
            <a:r>
              <a:rPr lang="de-AT" sz="2400" b="1" dirty="0" err="1"/>
              <a:t>to</a:t>
            </a:r>
            <a:r>
              <a:rPr lang="de-AT" sz="2400" b="1" dirty="0"/>
              <a:t> </a:t>
            </a:r>
            <a:r>
              <a:rPr lang="de-AT" sz="2400" b="1" dirty="0" err="1"/>
              <a:t>Cooperative</a:t>
            </a:r>
            <a:r>
              <a:rPr lang="de-AT" sz="2400" b="1" dirty="0"/>
              <a:t> and Work Integrated Education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85333" y="35455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65" y="2954867"/>
            <a:ext cx="4636657" cy="36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1600" y="33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2" y="3025953"/>
            <a:ext cx="2531885" cy="17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4869059"/>
            <a:ext cx="2531885" cy="15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eschweifte Klammer rechts 9"/>
          <p:cNvSpPr/>
          <p:nvPr/>
        </p:nvSpPr>
        <p:spPr>
          <a:xfrm>
            <a:off x="3475086" y="2988383"/>
            <a:ext cx="821266" cy="3421901"/>
          </a:xfrm>
          <a:prstGeom prst="rightBrac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211666" y="4578978"/>
            <a:ext cx="2192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David Kolb, 1974</a:t>
            </a:r>
            <a:endParaRPr lang="de-AT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211666" y="2776852"/>
            <a:ext cx="2692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err="1" smtClean="0">
                <a:solidFill>
                  <a:srgbClr val="FF0000"/>
                </a:solidFill>
              </a:rPr>
              <a:t>Experiential</a:t>
            </a:r>
            <a:r>
              <a:rPr lang="de-AT" sz="1200" b="1" dirty="0" smtClean="0">
                <a:solidFill>
                  <a:srgbClr val="FF0000"/>
                </a:solidFill>
              </a:rPr>
              <a:t> Education / Learning Cycle</a:t>
            </a:r>
            <a:endParaRPr lang="de-AT" sz="1200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55673" y="6423366"/>
            <a:ext cx="344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>
                <a:solidFill>
                  <a:srgbClr val="FF0000"/>
                </a:solidFill>
              </a:rPr>
              <a:t>Work Study Rotation / </a:t>
            </a:r>
            <a:r>
              <a:rPr lang="de-AT" sz="1200" b="1" dirty="0" err="1" smtClean="0">
                <a:solidFill>
                  <a:srgbClr val="FF0000"/>
                </a:solidFill>
              </a:rPr>
              <a:t>Alternance</a:t>
            </a:r>
            <a:r>
              <a:rPr lang="de-AT" sz="1200" b="1" dirty="0" smtClean="0">
                <a:solidFill>
                  <a:srgbClr val="FF0000"/>
                </a:solidFill>
              </a:rPr>
              <a:t> / Dual Education</a:t>
            </a:r>
            <a:endParaRPr lang="de-AT" sz="1200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56667" y="2638550"/>
            <a:ext cx="403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>
                <a:solidFill>
                  <a:srgbClr val="FF0000"/>
                </a:solidFill>
              </a:rPr>
              <a:t>FH JOANNEUM – </a:t>
            </a:r>
            <a:r>
              <a:rPr lang="de-AT" sz="1200" b="1" dirty="0" err="1" smtClean="0">
                <a:solidFill>
                  <a:srgbClr val="FF0000"/>
                </a:solidFill>
              </a:rPr>
              <a:t>Production</a:t>
            </a:r>
            <a:r>
              <a:rPr lang="de-AT" sz="1200" b="1" dirty="0" smtClean="0">
                <a:solidFill>
                  <a:srgbClr val="FF0000"/>
                </a:solidFill>
              </a:rPr>
              <a:t> Technology and </a:t>
            </a:r>
            <a:r>
              <a:rPr lang="de-AT" sz="1200" b="1" dirty="0" err="1" smtClean="0">
                <a:solidFill>
                  <a:srgbClr val="FF0000"/>
                </a:solidFill>
              </a:rPr>
              <a:t>Organization</a:t>
            </a:r>
            <a:endParaRPr lang="de-AT" sz="1200" b="1" dirty="0">
              <a:solidFill>
                <a:srgbClr val="FF0000"/>
              </a:solidFill>
            </a:endParaRPr>
          </a:p>
        </p:txBody>
      </p:sp>
      <p:pic>
        <p:nvPicPr>
          <p:cNvPr id="18" name="Afbeelding 6" descr="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all-10"/>
          <p:cNvPicPr>
            <a:picLocks noChangeAspect="1" noChangeArrowheads="1"/>
          </p:cNvPicPr>
          <p:nvPr/>
        </p:nvPicPr>
        <p:blipFill>
          <a:blip r:embed="rId2" cstate="print">
            <a:lum bright="18000" contrast="-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r="31496"/>
          <a:stretch>
            <a:fillRect/>
          </a:stretch>
        </p:blipFill>
        <p:spPr bwMode="auto">
          <a:xfrm>
            <a:off x="4530725" y="0"/>
            <a:ext cx="4613275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PTO1005-047"/>
          <p:cNvPicPr>
            <a:picLocks noChangeAspect="1" noChangeArrowheads="1"/>
          </p:cNvPicPr>
          <p:nvPr/>
        </p:nvPicPr>
        <p:blipFill>
          <a:blip r:embed="rId3" cstate="print">
            <a:lum bright="36000" contrast="-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r="31496"/>
          <a:stretch>
            <a:fillRect/>
          </a:stretch>
        </p:blipFill>
        <p:spPr bwMode="auto">
          <a:xfrm>
            <a:off x="0" y="-47625"/>
            <a:ext cx="4597400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 rot="2698621">
            <a:off x="1042988" y="1989138"/>
            <a:ext cx="2520950" cy="252095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r>
              <a:rPr lang="de-AT" b="1" dirty="0" smtClean="0">
                <a:solidFill>
                  <a:srgbClr val="333399"/>
                </a:solidFill>
              </a:rPr>
              <a:t>University</a:t>
            </a:r>
            <a:endParaRPr lang="de-DE" b="1" dirty="0">
              <a:solidFill>
                <a:srgbClr val="333399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 rot="-2701379">
            <a:off x="5580063" y="1989138"/>
            <a:ext cx="2520950" cy="252095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endParaRPr lang="de-AT" b="1" dirty="0">
              <a:solidFill>
                <a:srgbClr val="333399"/>
              </a:solidFill>
            </a:endParaRPr>
          </a:p>
          <a:p>
            <a:pPr algn="ctr" eaLnBrk="1" hangingPunct="1"/>
            <a:r>
              <a:rPr lang="de-AT" b="1" dirty="0" smtClean="0">
                <a:solidFill>
                  <a:srgbClr val="333399"/>
                </a:solidFill>
              </a:rPr>
              <a:t>Company</a:t>
            </a:r>
            <a:endParaRPr lang="de-DE" b="1" dirty="0">
              <a:solidFill>
                <a:srgbClr val="333399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 rot="2744995">
            <a:off x="3753644" y="2402682"/>
            <a:ext cx="1576387" cy="16002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AT" sz="3600" b="1">
              <a:solidFill>
                <a:schemeClr val="accent2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995738" y="2924175"/>
            <a:ext cx="122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sz="3600" b="1">
                <a:solidFill>
                  <a:srgbClr val="C0C0C0"/>
                </a:solidFill>
              </a:rPr>
              <a:t>PTO</a:t>
            </a:r>
            <a:endParaRPr lang="de-DE" sz="3600" b="1">
              <a:solidFill>
                <a:srgbClr val="C0C0C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20882" y="207956"/>
            <a:ext cx="81022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sz="3600" b="1" dirty="0" err="1" smtClean="0">
                <a:solidFill>
                  <a:srgbClr val="333399"/>
                </a:solidFill>
              </a:rPr>
              <a:t>What</a:t>
            </a:r>
            <a:r>
              <a:rPr lang="de-AT" sz="3600" b="1" dirty="0" smtClean="0">
                <a:solidFill>
                  <a:srgbClr val="333399"/>
                </a:solidFill>
              </a:rPr>
              <a:t> </a:t>
            </a:r>
            <a:r>
              <a:rPr lang="de-AT" sz="3600" b="1" dirty="0" err="1" smtClean="0">
                <a:solidFill>
                  <a:srgbClr val="333399"/>
                </a:solidFill>
              </a:rPr>
              <a:t>does</a:t>
            </a:r>
            <a:r>
              <a:rPr lang="de-AT" sz="3600" b="1" dirty="0" smtClean="0">
                <a:solidFill>
                  <a:srgbClr val="333399"/>
                </a:solidFill>
              </a:rPr>
              <a:t> „</a:t>
            </a:r>
            <a:r>
              <a:rPr lang="de-AT" sz="3600" b="1" dirty="0" err="1" smtClean="0">
                <a:solidFill>
                  <a:srgbClr val="333399"/>
                </a:solidFill>
              </a:rPr>
              <a:t>Cooperative</a:t>
            </a:r>
            <a:r>
              <a:rPr lang="de-AT" sz="3600" b="1" dirty="0" smtClean="0">
                <a:solidFill>
                  <a:srgbClr val="333399"/>
                </a:solidFill>
              </a:rPr>
              <a:t> </a:t>
            </a:r>
            <a:r>
              <a:rPr lang="de-AT" sz="3600" b="1" dirty="0" err="1" smtClean="0">
                <a:solidFill>
                  <a:srgbClr val="333399"/>
                </a:solidFill>
              </a:rPr>
              <a:t>and</a:t>
            </a:r>
            <a:r>
              <a:rPr lang="de-AT" sz="3600" b="1" dirty="0" smtClean="0">
                <a:solidFill>
                  <a:srgbClr val="333399"/>
                </a:solidFill>
              </a:rPr>
              <a:t> Work Integrated Education“ </a:t>
            </a:r>
            <a:r>
              <a:rPr lang="de-AT" sz="3600" b="1" dirty="0" err="1" smtClean="0">
                <a:solidFill>
                  <a:srgbClr val="333399"/>
                </a:solidFill>
              </a:rPr>
              <a:t>mean</a:t>
            </a:r>
            <a:r>
              <a:rPr lang="de-AT" sz="3600" b="1" dirty="0" smtClean="0">
                <a:solidFill>
                  <a:srgbClr val="333399"/>
                </a:solidFill>
              </a:rPr>
              <a:t>?</a:t>
            </a:r>
            <a:endParaRPr lang="de-DE" sz="36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03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17708 -0.0053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17726 -0.0053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2" grpId="1" animBg="1"/>
      <p:bldP spid="43013" grpId="0" animBg="1"/>
      <p:bldP spid="43013" grpId="1" animBg="1"/>
      <p:bldP spid="430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2D40-9D42-4C55-BB27-07DB104081E5}" type="slidenum">
              <a:rPr lang="de-DE"/>
              <a:pPr/>
              <a:t>8</a:t>
            </a:fld>
            <a:endParaRPr lang="de-DE"/>
          </a:p>
        </p:txBody>
      </p:sp>
      <p:pic>
        <p:nvPicPr>
          <p:cNvPr id="93186" name="Picture 2" descr="acc_austria_logo15x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83" y="3632484"/>
            <a:ext cx="804863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AT"/>
          </a:p>
        </p:txBody>
      </p:sp>
      <p:pic>
        <p:nvPicPr>
          <p:cNvPr id="93188" name="Picture 4" descr="AC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68" y="2619375"/>
            <a:ext cx="925513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Alfred Wall Gmb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943866"/>
            <a:ext cx="16891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AL-K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93" y="1401762"/>
            <a:ext cx="1008063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 descr="AMS_austriamicrosystems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1368425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2" name="Picture 8" descr="AT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16" y="693376"/>
            <a:ext cx="55403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3" name="Picture 9" descr="Atom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933825"/>
            <a:ext cx="14287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4" name="Picture 10" descr="AVL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52513"/>
            <a:ext cx="11144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5" name="Picture 11" descr="BDI_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9525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6" name="Picture 12" descr="Berndor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22325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7" name="Picture 13" descr="Bind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6" y="2167013"/>
            <a:ext cx="8382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8" name="Picture 14" descr="BINDER4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76" y="2195512"/>
            <a:ext cx="2195513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9" name="Picture 15" descr="BMW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0" name="Picture 16" descr="Böhleri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7" y="2924175"/>
            <a:ext cx="952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1" name="Picture 17" descr="Bosch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30" y="2836862"/>
            <a:ext cx="7620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2" name="Picture 18" descr="CMB_CG_cmyk_bitte allgemein verwende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8275"/>
            <a:ext cx="1319212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3" name="Picture 19" descr="Daus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550988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4" name="Picture 20" descr="Doppelmay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4538"/>
            <a:ext cx="1252537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5" name="Picture 21" descr="Egst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05263"/>
            <a:ext cx="9144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6" name="Picture 22" descr="Elsta Moosdorf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7143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7" name="Picture 23" descr="energyCabin_logo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021388"/>
            <a:ext cx="9366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8" name="Picture 24" descr="Ennstal Milch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284538"/>
            <a:ext cx="14287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9" name="Picture 25" descr="Epco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76925"/>
            <a:ext cx="86360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0" name="Picture 26" descr="F_Logo_RGB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37288"/>
            <a:ext cx="144463" cy="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1" name="Picture 27" descr="F_Logo_RGB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81" y="859070"/>
            <a:ext cx="6477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2" name="Picture 28" descr="Fisch Tool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771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3" name="Picture 29" descr="Frigopol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57788"/>
            <a:ext cx="719138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4" name="Picture 30" descr="Gaulhofer_0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1081088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5" name="Picture 31" descr="GOESSER_log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57563"/>
            <a:ext cx="86518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6" name="Picture 32" descr="Greenonetec_aktuell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165850"/>
            <a:ext cx="19050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7" name="Picture 33" descr="IBS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8" y="5105400"/>
            <a:ext cx="1487488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8" name="Picture 34" descr="Komptech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9620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9" name="Picture 35" descr="Logo_Knapp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16113"/>
            <a:ext cx="136683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0" name="Picture 36" descr="Logo_Remus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43454"/>
            <a:ext cx="1462088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1" name="Picture 37" descr="Logo_SSI Schäfer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1404938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3" name="Picture 39" descr="logo-andritz-200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12382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5" name="Picture 41" descr="Neuman Aluminium gross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269461"/>
            <a:ext cx="158432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6" name="Picture 42" descr="Nöm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03" y="2693621"/>
            <a:ext cx="719138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7" name="Picture 43" descr="Paltentaler Minerals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2375"/>
            <a:ext cx="10795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8" name="Picture 44" descr="pankl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836613"/>
            <a:ext cx="1152525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9" name="Picture 45" descr="Pink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01" y="3493979"/>
            <a:ext cx="712788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0" name="Picture 46" descr="Radkersburger Metallfabrik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868863"/>
            <a:ext cx="10191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1" name="Picture 47" descr="Rondo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80" y="5695100"/>
            <a:ext cx="5334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2" name="Picture 48" descr="Rosendahl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7715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3" name="Picture 49" descr="Schwi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48" y="121996"/>
            <a:ext cx="1511300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4" name="Picture 50" descr="Stahlbau Grabner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300663"/>
            <a:ext cx="11049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5" name="Picture 51" descr="Stoelzle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576262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6" name="Picture 52" descr="swarovski_optik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" y="1439107"/>
            <a:ext cx="863600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7" name="Picture 53" descr="Thyssen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4554118"/>
            <a:ext cx="554037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8" name="Picture 54" descr="VA Tech WEiz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9334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9" name="Picture 55" descr="Ventrex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2" y="1367631"/>
            <a:ext cx="685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40" name="Picture 56" descr="wietersdorfer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16563"/>
            <a:ext cx="1265238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41" name="Picture 57" descr="Wolfram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1" y="1612939"/>
            <a:ext cx="122396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42" name="Picture 58" descr="Wiho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341438"/>
            <a:ext cx="13652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1712913" y="779808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Ellipse 61"/>
          <p:cNvSpPr/>
          <p:nvPr/>
        </p:nvSpPr>
        <p:spPr>
          <a:xfrm>
            <a:off x="4634447" y="814027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Ellipse 62"/>
          <p:cNvSpPr/>
          <p:nvPr/>
        </p:nvSpPr>
        <p:spPr>
          <a:xfrm>
            <a:off x="1148667" y="2098674"/>
            <a:ext cx="1358106" cy="60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Ellipse 63"/>
          <p:cNvSpPr/>
          <p:nvPr/>
        </p:nvSpPr>
        <p:spPr>
          <a:xfrm>
            <a:off x="5837635" y="6057900"/>
            <a:ext cx="2401490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Ellipse 64"/>
          <p:cNvSpPr/>
          <p:nvPr/>
        </p:nvSpPr>
        <p:spPr>
          <a:xfrm>
            <a:off x="3386138" y="5972968"/>
            <a:ext cx="1365250" cy="640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Ellipse 65"/>
          <p:cNvSpPr/>
          <p:nvPr/>
        </p:nvSpPr>
        <p:spPr>
          <a:xfrm>
            <a:off x="2433190" y="2098674"/>
            <a:ext cx="2426148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Ellipse 66"/>
          <p:cNvSpPr/>
          <p:nvPr/>
        </p:nvSpPr>
        <p:spPr>
          <a:xfrm>
            <a:off x="1801813" y="5075237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Ellipse 67"/>
          <p:cNvSpPr/>
          <p:nvPr/>
        </p:nvSpPr>
        <p:spPr>
          <a:xfrm>
            <a:off x="2238375" y="2633663"/>
            <a:ext cx="1720850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9" name="Ellipse 68"/>
          <p:cNvSpPr/>
          <p:nvPr/>
        </p:nvSpPr>
        <p:spPr>
          <a:xfrm>
            <a:off x="101997" y="3239160"/>
            <a:ext cx="187761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Ellipse 69"/>
          <p:cNvSpPr/>
          <p:nvPr/>
        </p:nvSpPr>
        <p:spPr>
          <a:xfrm>
            <a:off x="3449664" y="3446354"/>
            <a:ext cx="1185862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Ellipse 70"/>
          <p:cNvSpPr/>
          <p:nvPr/>
        </p:nvSpPr>
        <p:spPr>
          <a:xfrm>
            <a:off x="4860840" y="3583048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2" name="Ellipse 71"/>
          <p:cNvSpPr/>
          <p:nvPr/>
        </p:nvSpPr>
        <p:spPr>
          <a:xfrm>
            <a:off x="3429794" y="954087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Ellipse 72"/>
          <p:cNvSpPr/>
          <p:nvPr/>
        </p:nvSpPr>
        <p:spPr>
          <a:xfrm>
            <a:off x="6357144" y="3239160"/>
            <a:ext cx="1358106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Ellipse 73"/>
          <p:cNvSpPr/>
          <p:nvPr/>
        </p:nvSpPr>
        <p:spPr>
          <a:xfrm>
            <a:off x="7603332" y="3087689"/>
            <a:ext cx="1649188" cy="69018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5" name="Ellipse 74"/>
          <p:cNvSpPr/>
          <p:nvPr/>
        </p:nvSpPr>
        <p:spPr>
          <a:xfrm>
            <a:off x="7334164" y="3790116"/>
            <a:ext cx="1918355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6" name="Ellipse 75"/>
          <p:cNvSpPr/>
          <p:nvPr/>
        </p:nvSpPr>
        <p:spPr>
          <a:xfrm>
            <a:off x="3078180" y="4767923"/>
            <a:ext cx="1358106" cy="82166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7" name="Ellipse 76"/>
          <p:cNvSpPr/>
          <p:nvPr/>
        </p:nvSpPr>
        <p:spPr>
          <a:xfrm>
            <a:off x="5680273" y="5411598"/>
            <a:ext cx="1606351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8" name="Ellipse 77"/>
          <p:cNvSpPr/>
          <p:nvPr/>
        </p:nvSpPr>
        <p:spPr>
          <a:xfrm>
            <a:off x="4550372" y="99548"/>
            <a:ext cx="1976041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9" name="Ellipse 78"/>
          <p:cNvSpPr/>
          <p:nvPr/>
        </p:nvSpPr>
        <p:spPr>
          <a:xfrm>
            <a:off x="7253685" y="5168436"/>
            <a:ext cx="1358106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38" y="5825089"/>
            <a:ext cx="991876" cy="92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Ellipse 80"/>
          <p:cNvSpPr/>
          <p:nvPr/>
        </p:nvSpPr>
        <p:spPr>
          <a:xfrm>
            <a:off x="1876822" y="5729561"/>
            <a:ext cx="1358106" cy="1128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12" y="4162425"/>
            <a:ext cx="16668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Ellipse 82"/>
          <p:cNvSpPr/>
          <p:nvPr/>
        </p:nvSpPr>
        <p:spPr>
          <a:xfrm>
            <a:off x="1300560" y="4011614"/>
            <a:ext cx="1903015" cy="8223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0478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Ellipse 84"/>
          <p:cNvSpPr/>
          <p:nvPr/>
        </p:nvSpPr>
        <p:spPr>
          <a:xfrm>
            <a:off x="5003800" y="1851818"/>
            <a:ext cx="1536035" cy="734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6" name="Ellipse 85"/>
          <p:cNvSpPr/>
          <p:nvPr/>
        </p:nvSpPr>
        <p:spPr>
          <a:xfrm>
            <a:off x="2480866" y="1335434"/>
            <a:ext cx="1075134" cy="68353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8" name="Ellipse 87"/>
          <p:cNvSpPr/>
          <p:nvPr/>
        </p:nvSpPr>
        <p:spPr>
          <a:xfrm>
            <a:off x="6888560" y="4547900"/>
            <a:ext cx="1358106" cy="555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9" name="Ellipse 88"/>
          <p:cNvSpPr/>
          <p:nvPr/>
        </p:nvSpPr>
        <p:spPr>
          <a:xfrm>
            <a:off x="7808472" y="813370"/>
            <a:ext cx="1145028" cy="5274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0" name="Ellipse 89"/>
          <p:cNvSpPr/>
          <p:nvPr/>
        </p:nvSpPr>
        <p:spPr>
          <a:xfrm>
            <a:off x="5388240" y="2633663"/>
            <a:ext cx="1085586" cy="6359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7" name="Oval 59"/>
          <p:cNvSpPr>
            <a:spLocks noChangeArrowheads="1"/>
          </p:cNvSpPr>
          <p:nvPr/>
        </p:nvSpPr>
        <p:spPr bwMode="auto">
          <a:xfrm>
            <a:off x="26238" y="322666"/>
            <a:ext cx="9117762" cy="6451963"/>
          </a:xfrm>
          <a:prstGeom prst="ellipse">
            <a:avLst/>
          </a:prstGeom>
          <a:solidFill>
            <a:srgbClr val="00AFCB"/>
          </a:solidFill>
          <a:ln w="9525">
            <a:solidFill>
              <a:srgbClr val="00CC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de-AT" sz="2800" b="1" dirty="0">
                <a:solidFill>
                  <a:schemeClr val="bg1"/>
                </a:solidFill>
              </a:rPr>
              <a:t>PTO </a:t>
            </a:r>
            <a:r>
              <a:rPr lang="de-AT" sz="2800" b="1" dirty="0" err="1" smtClean="0">
                <a:solidFill>
                  <a:schemeClr val="bg1"/>
                </a:solidFill>
              </a:rPr>
              <a:t>Diploma</a:t>
            </a:r>
            <a:r>
              <a:rPr lang="de-AT" sz="2800" b="1" dirty="0" smtClean="0">
                <a:solidFill>
                  <a:schemeClr val="bg1"/>
                </a:solidFill>
              </a:rPr>
              <a:t> </a:t>
            </a:r>
            <a:r>
              <a:rPr lang="de-AT" sz="2800" b="1" dirty="0" err="1" smtClean="0">
                <a:solidFill>
                  <a:schemeClr val="bg1"/>
                </a:solidFill>
              </a:rPr>
              <a:t>Program</a:t>
            </a:r>
            <a:r>
              <a:rPr lang="de-AT" sz="2800" b="1" dirty="0" smtClean="0">
                <a:solidFill>
                  <a:schemeClr val="bg1"/>
                </a:solidFill>
              </a:rPr>
              <a:t> 2002 - 2014</a:t>
            </a:r>
            <a:endParaRPr lang="de-AT" sz="2800" b="1" dirty="0">
              <a:solidFill>
                <a:schemeClr val="bg1"/>
              </a:solidFill>
            </a:endParaRPr>
          </a:p>
          <a:p>
            <a:pPr algn="ctr"/>
            <a:endParaRPr lang="de-AT" sz="2400" b="1" dirty="0"/>
          </a:p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150 </a:t>
            </a:r>
            <a:r>
              <a:rPr lang="de-AT" sz="2400" dirty="0">
                <a:solidFill>
                  <a:schemeClr val="bg1"/>
                </a:solidFill>
              </a:rPr>
              <a:t>Companies</a:t>
            </a:r>
          </a:p>
          <a:p>
            <a:pPr algn="ctr"/>
            <a:r>
              <a:rPr lang="de-AT" sz="2400" dirty="0" err="1">
                <a:solidFill>
                  <a:schemeClr val="bg1"/>
                </a:solidFill>
              </a:rPr>
              <a:t>Longest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Distance</a:t>
            </a:r>
            <a:r>
              <a:rPr lang="de-AT" sz="2400" dirty="0">
                <a:solidFill>
                  <a:schemeClr val="bg1"/>
                </a:solidFill>
              </a:rPr>
              <a:t>: 530 km (Swiss </a:t>
            </a:r>
            <a:r>
              <a:rPr lang="de-AT" sz="2400" dirty="0" err="1">
                <a:solidFill>
                  <a:schemeClr val="bg1"/>
                </a:solidFill>
              </a:rPr>
              <a:t>Border</a:t>
            </a:r>
            <a:r>
              <a:rPr lang="de-AT" sz="24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de-AT" sz="2400" dirty="0" err="1">
                <a:solidFill>
                  <a:schemeClr val="bg1"/>
                </a:solidFill>
              </a:rPr>
              <a:t>Largest</a:t>
            </a:r>
            <a:r>
              <a:rPr lang="de-AT" sz="2400" dirty="0">
                <a:solidFill>
                  <a:schemeClr val="bg1"/>
                </a:solidFill>
              </a:rPr>
              <a:t> Factory VOEST Alpine Linz </a:t>
            </a:r>
            <a:r>
              <a:rPr lang="de-AT" sz="2400" dirty="0" err="1">
                <a:solidFill>
                  <a:schemeClr val="bg1"/>
                </a:solidFill>
              </a:rPr>
              <a:t>with</a:t>
            </a:r>
            <a:r>
              <a:rPr lang="de-AT" sz="2400" dirty="0">
                <a:solidFill>
                  <a:schemeClr val="bg1"/>
                </a:solidFill>
              </a:rPr>
              <a:t> 10.000 </a:t>
            </a:r>
            <a:r>
              <a:rPr lang="de-AT" sz="2400" dirty="0" err="1">
                <a:solidFill>
                  <a:schemeClr val="bg1"/>
                </a:solidFill>
              </a:rPr>
              <a:t>employees</a:t>
            </a:r>
            <a:endParaRPr lang="de-AT" sz="2400" dirty="0">
              <a:solidFill>
                <a:schemeClr val="bg1"/>
              </a:solidFill>
            </a:endParaRPr>
          </a:p>
          <a:p>
            <a:pPr algn="ctr"/>
            <a:r>
              <a:rPr lang="de-AT" sz="2400" dirty="0" err="1">
                <a:solidFill>
                  <a:schemeClr val="bg1"/>
                </a:solidFill>
              </a:rPr>
              <a:t>Smallest</a:t>
            </a:r>
            <a:r>
              <a:rPr lang="de-AT" sz="2400" dirty="0">
                <a:solidFill>
                  <a:schemeClr val="bg1"/>
                </a:solidFill>
              </a:rPr>
              <a:t> Factory Pink Solar </a:t>
            </a:r>
            <a:r>
              <a:rPr lang="de-AT" sz="2400" dirty="0" err="1">
                <a:solidFill>
                  <a:schemeClr val="bg1"/>
                </a:solidFill>
              </a:rPr>
              <a:t>Cooling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with</a:t>
            </a:r>
            <a:r>
              <a:rPr lang="de-AT" sz="2400" dirty="0">
                <a:solidFill>
                  <a:schemeClr val="bg1"/>
                </a:solidFill>
              </a:rPr>
              <a:t> 10 </a:t>
            </a:r>
            <a:r>
              <a:rPr lang="de-AT" sz="2400" dirty="0" err="1">
                <a:solidFill>
                  <a:schemeClr val="bg1"/>
                </a:solidFill>
              </a:rPr>
              <a:t>employees</a:t>
            </a:r>
            <a:endParaRPr lang="de-AT" sz="2400" dirty="0">
              <a:solidFill>
                <a:schemeClr val="bg1"/>
              </a:solidFill>
            </a:endParaRPr>
          </a:p>
          <a:p>
            <a:pPr algn="ctr"/>
            <a:r>
              <a:rPr lang="de-AT" sz="2400" dirty="0" err="1" smtClean="0">
                <a:solidFill>
                  <a:schemeClr val="bg1"/>
                </a:solidFill>
              </a:rPr>
              <a:t>About</a:t>
            </a:r>
            <a:r>
              <a:rPr lang="de-AT" sz="2400" dirty="0" smtClean="0">
                <a:solidFill>
                  <a:schemeClr val="bg1"/>
                </a:solidFill>
              </a:rPr>
              <a:t> 250 </a:t>
            </a:r>
            <a:r>
              <a:rPr lang="de-AT" sz="2400" dirty="0" err="1">
                <a:solidFill>
                  <a:schemeClr val="bg1"/>
                </a:solidFill>
              </a:rPr>
              <a:t>graduates</a:t>
            </a:r>
            <a:r>
              <a:rPr lang="de-AT" sz="2400" dirty="0">
                <a:solidFill>
                  <a:schemeClr val="bg1"/>
                </a:solidFill>
              </a:rPr>
              <a:t> in all </a:t>
            </a:r>
            <a:r>
              <a:rPr lang="de-AT" sz="2400" dirty="0" err="1">
                <a:solidFill>
                  <a:schemeClr val="bg1"/>
                </a:solidFill>
              </a:rPr>
              <a:t>possible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positions</a:t>
            </a:r>
            <a:endParaRPr lang="de-AT" sz="2400" dirty="0">
              <a:solidFill>
                <a:schemeClr val="bg1"/>
              </a:solidFill>
            </a:endParaRPr>
          </a:p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6 </a:t>
            </a:r>
            <a:r>
              <a:rPr lang="de-AT" sz="2400" dirty="0" err="1">
                <a:solidFill>
                  <a:schemeClr val="bg1"/>
                </a:solidFill>
              </a:rPr>
              <a:t>successful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partnerships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for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family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succession</a:t>
            </a:r>
            <a:endParaRPr lang="de-AT" sz="2400" dirty="0">
              <a:solidFill>
                <a:schemeClr val="bg1"/>
              </a:solidFill>
            </a:endParaRPr>
          </a:p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4 </a:t>
            </a:r>
            <a:r>
              <a:rPr lang="de-AT" sz="2400" dirty="0" err="1">
                <a:solidFill>
                  <a:schemeClr val="bg1"/>
                </a:solidFill>
              </a:rPr>
              <a:t>successful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partnerships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to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support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start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up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companies</a:t>
            </a:r>
            <a:endParaRPr lang="de-AT" sz="2400" dirty="0">
              <a:solidFill>
                <a:schemeClr val="bg1"/>
              </a:solidFill>
            </a:endParaRPr>
          </a:p>
          <a:p>
            <a:pPr algn="ctr"/>
            <a:r>
              <a:rPr lang="de-AT" sz="2400" dirty="0">
                <a:solidFill>
                  <a:schemeClr val="bg1"/>
                </a:solidFill>
              </a:rPr>
              <a:t>10 % </a:t>
            </a:r>
            <a:r>
              <a:rPr lang="de-AT" sz="2400" dirty="0" err="1">
                <a:solidFill>
                  <a:schemeClr val="bg1"/>
                </a:solidFill>
              </a:rPr>
              <a:t>female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students</a:t>
            </a:r>
            <a:r>
              <a:rPr lang="de-AT" sz="2400" dirty="0">
                <a:solidFill>
                  <a:schemeClr val="bg1"/>
                </a:solidFill>
              </a:rPr>
              <a:t> – 15 % </a:t>
            </a:r>
            <a:r>
              <a:rPr lang="de-AT" sz="2400" dirty="0" err="1">
                <a:solidFill>
                  <a:schemeClr val="bg1"/>
                </a:solidFill>
              </a:rPr>
              <a:t>female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graduates</a:t>
            </a:r>
            <a:endParaRPr lang="de-AT" sz="2400" dirty="0">
              <a:solidFill>
                <a:schemeClr val="bg1"/>
              </a:solidFill>
            </a:endParaRPr>
          </a:p>
          <a:p>
            <a:pPr algn="ctr"/>
            <a:r>
              <a:rPr lang="de-AT" sz="2400" dirty="0" err="1">
                <a:solidFill>
                  <a:schemeClr val="bg1"/>
                </a:solidFill>
              </a:rPr>
              <a:t>S</a:t>
            </a:r>
            <a:r>
              <a:rPr lang="de-AT" sz="2400" dirty="0" err="1" smtClean="0">
                <a:solidFill>
                  <a:schemeClr val="bg1"/>
                </a:solidFill>
              </a:rPr>
              <a:t>tudents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from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apprenticeship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rising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from</a:t>
            </a:r>
            <a:r>
              <a:rPr lang="de-AT" sz="2400" dirty="0" smtClean="0">
                <a:solidFill>
                  <a:schemeClr val="bg1"/>
                </a:solidFill>
              </a:rPr>
              <a:t> 5 </a:t>
            </a:r>
            <a:r>
              <a:rPr lang="de-AT" sz="2400" dirty="0" err="1" smtClean="0">
                <a:solidFill>
                  <a:schemeClr val="bg1"/>
                </a:solidFill>
              </a:rPr>
              <a:t>to</a:t>
            </a:r>
            <a:r>
              <a:rPr lang="de-AT" sz="2400" dirty="0" smtClean="0">
                <a:solidFill>
                  <a:schemeClr val="bg1"/>
                </a:solidFill>
              </a:rPr>
              <a:t> 15 %</a:t>
            </a:r>
          </a:p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40 % </a:t>
            </a:r>
            <a:r>
              <a:rPr lang="de-AT" sz="2400" dirty="0" err="1" smtClean="0">
                <a:solidFill>
                  <a:schemeClr val="bg1"/>
                </a:solidFill>
              </a:rPr>
              <a:t>of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students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worked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abroad</a:t>
            </a:r>
            <a:endParaRPr lang="de-AT" sz="2400" dirty="0" smtClean="0">
              <a:solidFill>
                <a:schemeClr val="bg1"/>
              </a:solidFill>
            </a:endParaRPr>
          </a:p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25 % </a:t>
            </a:r>
            <a:r>
              <a:rPr lang="de-AT" sz="2400" dirty="0" err="1" smtClean="0">
                <a:solidFill>
                  <a:schemeClr val="bg1"/>
                </a:solidFill>
              </a:rPr>
              <a:t>of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students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studied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abroad</a:t>
            </a:r>
            <a:endParaRPr lang="de-A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AF11-C092-464C-AC57-28456C3D182D}" type="slidenum">
              <a:rPr lang="de-AT" smtClean="0"/>
              <a:t>9</a:t>
            </a:fld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99533" y="2007444"/>
            <a:ext cx="80158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Aim &amp; Methods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projects aim was to understand how the student view their first COOP- period and to use findings for curriculum development.</a:t>
            </a:r>
          </a:p>
          <a:p>
            <a:endParaRPr lang="en-US" dirty="0"/>
          </a:p>
          <a:p>
            <a:r>
              <a:rPr lang="en-US" dirty="0"/>
              <a:t>85 (three cohorts 2011 – 2013) 2nd semester students list their highest priorities for personal learning during their first work term with the future employer (Assessment Instrument from: Cates, C. and </a:t>
            </a:r>
            <a:r>
              <a:rPr lang="en-US" dirty="0" err="1"/>
              <a:t>Cederkreutz</a:t>
            </a:r>
            <a:r>
              <a:rPr lang="en-US" dirty="0"/>
              <a:t>, K., Leveraging Cooperative Education to guide Curricular Innovation, University of Cincinnati, 2008).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Students and teacher analyzed the results together in the course “Reflection of Professional Practice”.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99533" y="999066"/>
            <a:ext cx="7704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 smtClean="0"/>
              <a:t>Using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reflection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of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work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place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requirements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to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start</a:t>
            </a:r>
            <a:r>
              <a:rPr lang="de-AT" sz="2400" b="1" dirty="0" smtClean="0"/>
              <a:t> a </a:t>
            </a:r>
            <a:r>
              <a:rPr lang="de-AT" sz="2400" b="1" dirty="0" err="1" smtClean="0"/>
              <a:t>continuous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improvement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process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for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the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curriculum</a:t>
            </a:r>
            <a:endParaRPr lang="de-AT" sz="2400" b="1" dirty="0"/>
          </a:p>
        </p:txBody>
      </p:sp>
      <p:pic>
        <p:nvPicPr>
          <p:cNvPr id="6" name="Afbeelding 6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2" y="0"/>
            <a:ext cx="1902549" cy="9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1249</Words>
  <Application>Microsoft Office PowerPoint</Application>
  <PresentationFormat>Bildschirmpräsentation (4:3)</PresentationFormat>
  <Paragraphs>198</Paragraphs>
  <Slides>20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Estrangelo Edessa</vt:lpstr>
      <vt:lpstr>Freestyle Script</vt:lpstr>
      <vt:lpstr>Georgia</vt:lpstr>
      <vt:lpstr>Office Theme</vt:lpstr>
      <vt:lpstr>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Joanneum Gesellschaft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Haas Johannes</dc:creator>
  <cp:lastModifiedBy>Haas Johannes</cp:lastModifiedBy>
  <cp:revision>115</cp:revision>
  <cp:lastPrinted>2014-09-18T08:53:18Z</cp:lastPrinted>
  <dcterms:created xsi:type="dcterms:W3CDTF">2014-09-07T13:54:56Z</dcterms:created>
  <dcterms:modified xsi:type="dcterms:W3CDTF">2014-09-25T04:27:51Z</dcterms:modified>
</cp:coreProperties>
</file>